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Lst>
  <p:sldSz cx="43891200" cy="32918400"/>
  <p:notesSz cx="43434000" cy="32461200"/>
  <p:defaultTextStyle>
    <a:defPPr>
      <a:defRPr lang="en-US"/>
    </a:defPPr>
    <a:lvl1pPr marL="0" algn="l" defTabSz="4388594" rtl="0" eaLnBrk="1" latinLnBrk="0" hangingPunct="1">
      <a:defRPr sz="8599" kern="1200">
        <a:solidFill>
          <a:schemeClr val="tx1"/>
        </a:solidFill>
        <a:latin typeface="+mn-lt"/>
        <a:ea typeface="+mn-ea"/>
        <a:cs typeface="+mn-cs"/>
      </a:defRPr>
    </a:lvl1pPr>
    <a:lvl2pPr marL="2194297" algn="l" defTabSz="4388594" rtl="0" eaLnBrk="1" latinLnBrk="0" hangingPunct="1">
      <a:defRPr sz="8599" kern="1200">
        <a:solidFill>
          <a:schemeClr val="tx1"/>
        </a:solidFill>
        <a:latin typeface="+mn-lt"/>
        <a:ea typeface="+mn-ea"/>
        <a:cs typeface="+mn-cs"/>
      </a:defRPr>
    </a:lvl2pPr>
    <a:lvl3pPr marL="4388594" algn="l" defTabSz="4388594" rtl="0" eaLnBrk="1" latinLnBrk="0" hangingPunct="1">
      <a:defRPr sz="8599" kern="1200">
        <a:solidFill>
          <a:schemeClr val="tx1"/>
        </a:solidFill>
        <a:latin typeface="+mn-lt"/>
        <a:ea typeface="+mn-ea"/>
        <a:cs typeface="+mn-cs"/>
      </a:defRPr>
    </a:lvl3pPr>
    <a:lvl4pPr marL="6582890" algn="l" defTabSz="4388594" rtl="0" eaLnBrk="1" latinLnBrk="0" hangingPunct="1">
      <a:defRPr sz="8599" kern="1200">
        <a:solidFill>
          <a:schemeClr val="tx1"/>
        </a:solidFill>
        <a:latin typeface="+mn-lt"/>
        <a:ea typeface="+mn-ea"/>
        <a:cs typeface="+mn-cs"/>
      </a:defRPr>
    </a:lvl4pPr>
    <a:lvl5pPr marL="8777187" algn="l" defTabSz="4388594" rtl="0" eaLnBrk="1" latinLnBrk="0" hangingPunct="1">
      <a:defRPr sz="8599" kern="1200">
        <a:solidFill>
          <a:schemeClr val="tx1"/>
        </a:solidFill>
        <a:latin typeface="+mn-lt"/>
        <a:ea typeface="+mn-ea"/>
        <a:cs typeface="+mn-cs"/>
      </a:defRPr>
    </a:lvl5pPr>
    <a:lvl6pPr marL="10971484" algn="l" defTabSz="4388594" rtl="0" eaLnBrk="1" latinLnBrk="0" hangingPunct="1">
      <a:defRPr sz="8599" kern="1200">
        <a:solidFill>
          <a:schemeClr val="tx1"/>
        </a:solidFill>
        <a:latin typeface="+mn-lt"/>
        <a:ea typeface="+mn-ea"/>
        <a:cs typeface="+mn-cs"/>
      </a:defRPr>
    </a:lvl6pPr>
    <a:lvl7pPr marL="13165781" algn="l" defTabSz="4388594" rtl="0" eaLnBrk="1" latinLnBrk="0" hangingPunct="1">
      <a:defRPr sz="8599" kern="1200">
        <a:solidFill>
          <a:schemeClr val="tx1"/>
        </a:solidFill>
        <a:latin typeface="+mn-lt"/>
        <a:ea typeface="+mn-ea"/>
        <a:cs typeface="+mn-cs"/>
      </a:defRPr>
    </a:lvl7pPr>
    <a:lvl8pPr marL="15360076" algn="l" defTabSz="4388594" rtl="0" eaLnBrk="1" latinLnBrk="0" hangingPunct="1">
      <a:defRPr sz="8599" kern="1200">
        <a:solidFill>
          <a:schemeClr val="tx1"/>
        </a:solidFill>
        <a:latin typeface="+mn-lt"/>
        <a:ea typeface="+mn-ea"/>
        <a:cs typeface="+mn-cs"/>
      </a:defRPr>
    </a:lvl8pPr>
    <a:lvl9pPr marL="17554373" algn="l" defTabSz="4388594" rtl="0" eaLnBrk="1" latinLnBrk="0" hangingPunct="1">
      <a:defRPr sz="8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43" autoAdjust="0"/>
    <p:restoredTop sz="94660"/>
  </p:normalViewPr>
  <p:slideViewPr>
    <p:cSldViewPr>
      <p:cViewPr>
        <p:scale>
          <a:sx n="50" d="100"/>
          <a:sy n="50" d="100"/>
        </p:scale>
        <p:origin x="-1938" y="-504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Zarco" userId="dba39468b2a37862" providerId="LiveId" clId="{78C1A356-1E71-4BFA-A58C-F0FCA74DF0D4}"/>
    <pc:docChg chg="modSld">
      <pc:chgData name="Carlos Zarco" userId="dba39468b2a37862" providerId="LiveId" clId="{78C1A356-1E71-4BFA-A58C-F0FCA74DF0D4}" dt="2024-11-26T23:49:54.784" v="0" actId="1076"/>
      <pc:docMkLst>
        <pc:docMk/>
      </pc:docMkLst>
      <pc:sldChg chg="modSp mod">
        <pc:chgData name="Carlos Zarco" userId="dba39468b2a37862" providerId="LiveId" clId="{78C1A356-1E71-4BFA-A58C-F0FCA74DF0D4}" dt="2024-11-26T23:49:54.784" v="0" actId="1076"/>
        <pc:sldMkLst>
          <pc:docMk/>
          <pc:sldMk cId="315560922" sldId="256"/>
        </pc:sldMkLst>
        <pc:spChg chg="mod">
          <ac:chgData name="Carlos Zarco" userId="dba39468b2a37862" providerId="LiveId" clId="{78C1A356-1E71-4BFA-A58C-F0FCA74DF0D4}" dt="2024-11-26T23:49:54.784" v="0" actId="1076"/>
          <ac:spMkLst>
            <pc:docMk/>
            <pc:sldMk cId="315560922" sldId="256"/>
            <ac:spMk id="26" creationId="{07F080BC-4CD7-4EC7-C964-7EA450A44C6C}"/>
          </ac:spMkLst>
        </pc:spChg>
      </pc:sldChg>
    </pc:docChg>
  </pc:docChgLst>
  <pc:docChgLst>
    <pc:chgData name="Carlos Zarco" userId="dba39468b2a37862" providerId="LiveId" clId="{0692C916-C082-4251-8FB3-685E21D63961}"/>
    <pc:docChg chg="undo redo custSel modSld">
      <pc:chgData name="Carlos Zarco" userId="dba39468b2a37862" providerId="LiveId" clId="{0692C916-C082-4251-8FB3-685E21D63961}" dt="2024-02-23T06:10:03.823" v="6768" actId="2711"/>
      <pc:docMkLst>
        <pc:docMk/>
      </pc:docMkLst>
      <pc:sldChg chg="addSp delSp modSp mod delAnim modAnim">
        <pc:chgData name="Carlos Zarco" userId="dba39468b2a37862" providerId="LiveId" clId="{0692C916-C082-4251-8FB3-685E21D63961}" dt="2024-02-23T06:10:03.823" v="6768" actId="2711"/>
        <pc:sldMkLst>
          <pc:docMk/>
          <pc:sldMk cId="315560922" sldId="256"/>
        </pc:sldMkLst>
        <pc:spChg chg="mod">
          <ac:chgData name="Carlos Zarco" userId="dba39468b2a37862" providerId="LiveId" clId="{0692C916-C082-4251-8FB3-685E21D63961}" dt="2024-02-23T06:10:03.823" v="6768" actId="2711"/>
          <ac:spMkLst>
            <pc:docMk/>
            <pc:sldMk cId="315560922" sldId="256"/>
            <ac:spMk id="2" creationId="{00000000-0000-0000-0000-000000000000}"/>
          </ac:spMkLst>
        </pc:spChg>
        <pc:spChg chg="mod">
          <ac:chgData name="Carlos Zarco" userId="dba39468b2a37862" providerId="LiveId" clId="{0692C916-C082-4251-8FB3-685E21D63961}" dt="2024-02-23T06:10:03.823" v="6768" actId="2711"/>
          <ac:spMkLst>
            <pc:docMk/>
            <pc:sldMk cId="315560922" sldId="256"/>
            <ac:spMk id="3" creationId="{700D10EF-D2F5-8584-2A57-7C102D0F751C}"/>
          </ac:spMkLst>
        </pc:spChg>
        <pc:spChg chg="add mod">
          <ac:chgData name="Carlos Zarco" userId="dba39468b2a37862" providerId="LiveId" clId="{0692C916-C082-4251-8FB3-685E21D63961}" dt="2024-02-23T06:10:03.823" v="6768" actId="2711"/>
          <ac:spMkLst>
            <pc:docMk/>
            <pc:sldMk cId="315560922" sldId="256"/>
            <ac:spMk id="4" creationId="{28EEB304-12BE-6F37-82C3-8353F3082799}"/>
          </ac:spMkLst>
        </pc:spChg>
        <pc:spChg chg="add mod">
          <ac:chgData name="Carlos Zarco" userId="dba39468b2a37862" providerId="LiveId" clId="{0692C916-C082-4251-8FB3-685E21D63961}" dt="2024-02-23T06:10:03.823" v="6768" actId="2711"/>
          <ac:spMkLst>
            <pc:docMk/>
            <pc:sldMk cId="315560922" sldId="256"/>
            <ac:spMk id="5" creationId="{6B3A7D7B-838A-7D3C-EC47-05265514A657}"/>
          </ac:spMkLst>
        </pc:spChg>
        <pc:spChg chg="add del mod">
          <ac:chgData name="Carlos Zarco" userId="dba39468b2a37862" providerId="LiveId" clId="{0692C916-C082-4251-8FB3-685E21D63961}" dt="2024-02-23T00:24:42.472" v="15" actId="11529"/>
          <ac:spMkLst>
            <pc:docMk/>
            <pc:sldMk cId="315560922" sldId="256"/>
            <ac:spMk id="5" creationId="{77CD9B92-87BF-5253-B6BE-80BD9F6C61A6}"/>
          </ac:spMkLst>
        </pc:spChg>
        <pc:spChg chg="add del mod">
          <ac:chgData name="Carlos Zarco" userId="dba39468b2a37862" providerId="LiveId" clId="{0692C916-C082-4251-8FB3-685E21D63961}" dt="2024-02-23T00:36:49.588" v="54" actId="478"/>
          <ac:spMkLst>
            <pc:docMk/>
            <pc:sldMk cId="315560922" sldId="256"/>
            <ac:spMk id="5" creationId="{E8A8D004-E885-D591-4712-A6ACF9FC8803}"/>
          </ac:spMkLst>
        </pc:spChg>
        <pc:spChg chg="add del mod">
          <ac:chgData name="Carlos Zarco" userId="dba39468b2a37862" providerId="LiveId" clId="{0692C916-C082-4251-8FB3-685E21D63961}" dt="2024-02-23T00:36:48.010" v="53" actId="478"/>
          <ac:spMkLst>
            <pc:docMk/>
            <pc:sldMk cId="315560922" sldId="256"/>
            <ac:spMk id="7" creationId="{35841BB5-D749-64F4-0C16-813890CB4238}"/>
          </ac:spMkLst>
        </pc:spChg>
        <pc:spChg chg="add mod">
          <ac:chgData name="Carlos Zarco" userId="dba39468b2a37862" providerId="LiveId" clId="{0692C916-C082-4251-8FB3-685E21D63961}" dt="2024-02-23T06:10:03.823" v="6768" actId="2711"/>
          <ac:spMkLst>
            <pc:docMk/>
            <pc:sldMk cId="315560922" sldId="256"/>
            <ac:spMk id="7" creationId="{B903C050-702B-C0FB-2B6E-D8AE31DAEEE3}"/>
          </ac:spMkLst>
        </pc:spChg>
        <pc:spChg chg="del">
          <ac:chgData name="Carlos Zarco" userId="dba39468b2a37862" providerId="LiveId" clId="{0692C916-C082-4251-8FB3-685E21D63961}" dt="2024-02-23T02:16:03.201" v="2123" actId="478"/>
          <ac:spMkLst>
            <pc:docMk/>
            <pc:sldMk cId="315560922" sldId="256"/>
            <ac:spMk id="8" creationId="{00000000-0000-0000-0000-000000000000}"/>
          </ac:spMkLst>
        </pc:spChg>
        <pc:spChg chg="add mod">
          <ac:chgData name="Carlos Zarco" userId="dba39468b2a37862" providerId="LiveId" clId="{0692C916-C082-4251-8FB3-685E21D63961}" dt="2024-02-23T06:10:03.823" v="6768" actId="2711"/>
          <ac:spMkLst>
            <pc:docMk/>
            <pc:sldMk cId="315560922" sldId="256"/>
            <ac:spMk id="8" creationId="{D20651A4-F1C5-83C5-3E97-63BE8DC64D3A}"/>
          </ac:spMkLst>
        </pc:spChg>
        <pc:spChg chg="add mod">
          <ac:chgData name="Carlos Zarco" userId="dba39468b2a37862" providerId="LiveId" clId="{0692C916-C082-4251-8FB3-685E21D63961}" dt="2024-02-23T06:10:03.823" v="6768" actId="2711"/>
          <ac:spMkLst>
            <pc:docMk/>
            <pc:sldMk cId="315560922" sldId="256"/>
            <ac:spMk id="9" creationId="{6453C266-BA35-99DA-2C25-084CCF23E056}"/>
          </ac:spMkLst>
        </pc:spChg>
        <pc:spChg chg="del mod">
          <ac:chgData name="Carlos Zarco" userId="dba39468b2a37862" providerId="LiveId" clId="{0692C916-C082-4251-8FB3-685E21D63961}" dt="2024-02-23T00:28:34.235" v="36" actId="478"/>
          <ac:spMkLst>
            <pc:docMk/>
            <pc:sldMk cId="315560922" sldId="256"/>
            <ac:spMk id="10" creationId="{00000000-0000-0000-0000-000000000000}"/>
          </ac:spMkLst>
        </pc:spChg>
        <pc:spChg chg="add mod">
          <ac:chgData name="Carlos Zarco" userId="dba39468b2a37862" providerId="LiveId" clId="{0692C916-C082-4251-8FB3-685E21D63961}" dt="2024-02-23T06:10:03.823" v="6768" actId="2711"/>
          <ac:spMkLst>
            <pc:docMk/>
            <pc:sldMk cId="315560922" sldId="256"/>
            <ac:spMk id="10" creationId="{1F61D2F2-2704-E8C4-17B3-12A65858871B}"/>
          </ac:spMkLst>
        </pc:spChg>
        <pc:spChg chg="del">
          <ac:chgData name="Carlos Zarco" userId="dba39468b2a37862" providerId="LiveId" clId="{0692C916-C082-4251-8FB3-685E21D63961}" dt="2024-02-23T02:16:03.201" v="2123" actId="478"/>
          <ac:spMkLst>
            <pc:docMk/>
            <pc:sldMk cId="315560922" sldId="256"/>
            <ac:spMk id="11" creationId="{00000000-0000-0000-0000-000000000000}"/>
          </ac:spMkLst>
        </pc:spChg>
        <pc:spChg chg="mod">
          <ac:chgData name="Carlos Zarco" userId="dba39468b2a37862" providerId="LiveId" clId="{0692C916-C082-4251-8FB3-685E21D63961}" dt="2024-02-23T06:10:03.823" v="6768" actId="2711"/>
          <ac:spMkLst>
            <pc:docMk/>
            <pc:sldMk cId="315560922" sldId="256"/>
            <ac:spMk id="12" creationId="{00000000-0000-0000-0000-000000000000}"/>
          </ac:spMkLst>
        </pc:spChg>
        <pc:spChg chg="del mod">
          <ac:chgData name="Carlos Zarco" userId="dba39468b2a37862" providerId="LiveId" clId="{0692C916-C082-4251-8FB3-685E21D63961}" dt="2024-02-23T00:34:08.980" v="42" actId="478"/>
          <ac:spMkLst>
            <pc:docMk/>
            <pc:sldMk cId="315560922" sldId="256"/>
            <ac:spMk id="13" creationId="{00000000-0000-0000-0000-000000000000}"/>
          </ac:spMkLst>
        </pc:spChg>
        <pc:spChg chg="del">
          <ac:chgData name="Carlos Zarco" userId="dba39468b2a37862" providerId="LiveId" clId="{0692C916-C082-4251-8FB3-685E21D63961}" dt="2024-02-23T00:34:11.421" v="43" actId="478"/>
          <ac:spMkLst>
            <pc:docMk/>
            <pc:sldMk cId="315560922" sldId="256"/>
            <ac:spMk id="14" creationId="{00000000-0000-0000-0000-000000000000}"/>
          </ac:spMkLst>
        </pc:spChg>
        <pc:spChg chg="add mod">
          <ac:chgData name="Carlos Zarco" userId="dba39468b2a37862" providerId="LiveId" clId="{0692C916-C082-4251-8FB3-685E21D63961}" dt="2024-02-23T06:10:03.823" v="6768" actId="2711"/>
          <ac:spMkLst>
            <pc:docMk/>
            <pc:sldMk cId="315560922" sldId="256"/>
            <ac:spMk id="14" creationId="{A5B81D81-712D-2146-1219-975AE6B463BA}"/>
          </ac:spMkLst>
        </pc:spChg>
        <pc:spChg chg="add mod">
          <ac:chgData name="Carlos Zarco" userId="dba39468b2a37862" providerId="LiveId" clId="{0692C916-C082-4251-8FB3-685E21D63961}" dt="2024-02-23T06:10:03.823" v="6768" actId="2711"/>
          <ac:spMkLst>
            <pc:docMk/>
            <pc:sldMk cId="315560922" sldId="256"/>
            <ac:spMk id="15" creationId="{5CFC46C2-836D-2177-2F58-F6CA9D21937B}"/>
          </ac:spMkLst>
        </pc:spChg>
        <pc:spChg chg="add mod ord">
          <ac:chgData name="Carlos Zarco" userId="dba39468b2a37862" providerId="LiveId" clId="{0692C916-C082-4251-8FB3-685E21D63961}" dt="2024-02-23T06:10:03.823" v="6768" actId="2711"/>
          <ac:spMkLst>
            <pc:docMk/>
            <pc:sldMk cId="315560922" sldId="256"/>
            <ac:spMk id="16" creationId="{D9E73610-C4D9-7F9D-821B-D74362DCADA5}"/>
          </ac:spMkLst>
        </pc:spChg>
        <pc:spChg chg="add mod ord">
          <ac:chgData name="Carlos Zarco" userId="dba39468b2a37862" providerId="LiveId" clId="{0692C916-C082-4251-8FB3-685E21D63961}" dt="2024-02-23T06:10:03.823" v="6768" actId="2711"/>
          <ac:spMkLst>
            <pc:docMk/>
            <pc:sldMk cId="315560922" sldId="256"/>
            <ac:spMk id="17" creationId="{0A6F3D25-F67A-33A3-F09C-5FA0742B8186}"/>
          </ac:spMkLst>
        </pc:spChg>
        <pc:spChg chg="add mod">
          <ac:chgData name="Carlos Zarco" userId="dba39468b2a37862" providerId="LiveId" clId="{0692C916-C082-4251-8FB3-685E21D63961}" dt="2024-02-23T06:10:03.823" v="6768" actId="2711"/>
          <ac:spMkLst>
            <pc:docMk/>
            <pc:sldMk cId="315560922" sldId="256"/>
            <ac:spMk id="18" creationId="{8BDE861A-33BB-CF77-52F7-86E7E1E30EE6}"/>
          </ac:spMkLst>
        </pc:spChg>
        <pc:spChg chg="add mod">
          <ac:chgData name="Carlos Zarco" userId="dba39468b2a37862" providerId="LiveId" clId="{0692C916-C082-4251-8FB3-685E21D63961}" dt="2024-02-23T06:10:03.823" v="6768" actId="2711"/>
          <ac:spMkLst>
            <pc:docMk/>
            <pc:sldMk cId="315560922" sldId="256"/>
            <ac:spMk id="19" creationId="{6D569BB3-9C2C-677B-55FA-A245E7FB2234}"/>
          </ac:spMkLst>
        </pc:spChg>
        <pc:spChg chg="add del mod">
          <ac:chgData name="Carlos Zarco" userId="dba39468b2a37862" providerId="LiveId" clId="{0692C916-C082-4251-8FB3-685E21D63961}" dt="2024-02-23T01:01:44.448" v="248"/>
          <ac:spMkLst>
            <pc:docMk/>
            <pc:sldMk cId="315560922" sldId="256"/>
            <ac:spMk id="19" creationId="{863BC4D1-B458-A3E4-6B04-CB5F70129F1B}"/>
          </ac:spMkLst>
        </pc:spChg>
        <pc:spChg chg="add mod">
          <ac:chgData name="Carlos Zarco" userId="dba39468b2a37862" providerId="LiveId" clId="{0692C916-C082-4251-8FB3-685E21D63961}" dt="2024-02-23T06:10:03.823" v="6768" actId="2711"/>
          <ac:spMkLst>
            <pc:docMk/>
            <pc:sldMk cId="315560922" sldId="256"/>
            <ac:spMk id="20" creationId="{3422B97E-D706-B934-D444-FE5F728D1371}"/>
          </ac:spMkLst>
        </pc:spChg>
        <pc:spChg chg="add del mod">
          <ac:chgData name="Carlos Zarco" userId="dba39468b2a37862" providerId="LiveId" clId="{0692C916-C082-4251-8FB3-685E21D63961}" dt="2024-02-23T00:56:50.117" v="195" actId="478"/>
          <ac:spMkLst>
            <pc:docMk/>
            <pc:sldMk cId="315560922" sldId="256"/>
            <ac:spMk id="20" creationId="{F080F20A-EE88-DBDC-9A83-7D9A28C06BAB}"/>
          </ac:spMkLst>
        </pc:spChg>
        <pc:spChg chg="add mod">
          <ac:chgData name="Carlos Zarco" userId="dba39468b2a37862" providerId="LiveId" clId="{0692C916-C082-4251-8FB3-685E21D63961}" dt="2024-02-23T06:10:03.823" v="6768" actId="2711"/>
          <ac:spMkLst>
            <pc:docMk/>
            <pc:sldMk cId="315560922" sldId="256"/>
            <ac:spMk id="21" creationId="{7C35DBAB-9716-6158-2301-DBC7E30216DE}"/>
          </ac:spMkLst>
        </pc:spChg>
        <pc:spChg chg="add mod">
          <ac:chgData name="Carlos Zarco" userId="dba39468b2a37862" providerId="LiveId" clId="{0692C916-C082-4251-8FB3-685E21D63961}" dt="2024-02-23T06:10:03.823" v="6768" actId="2711"/>
          <ac:spMkLst>
            <pc:docMk/>
            <pc:sldMk cId="315560922" sldId="256"/>
            <ac:spMk id="22" creationId="{5AAE5122-9C56-4A1B-87C1-9E23A89BD241}"/>
          </ac:spMkLst>
        </pc:spChg>
        <pc:spChg chg="add mod">
          <ac:chgData name="Carlos Zarco" userId="dba39468b2a37862" providerId="LiveId" clId="{0692C916-C082-4251-8FB3-685E21D63961}" dt="2024-02-23T06:10:03.823" v="6768" actId="2711"/>
          <ac:spMkLst>
            <pc:docMk/>
            <pc:sldMk cId="315560922" sldId="256"/>
            <ac:spMk id="23" creationId="{8B8C89B1-5E72-C1F0-2683-C11E378FD9FE}"/>
          </ac:spMkLst>
        </pc:spChg>
        <pc:spChg chg="add mod">
          <ac:chgData name="Carlos Zarco" userId="dba39468b2a37862" providerId="LiveId" clId="{0692C916-C082-4251-8FB3-685E21D63961}" dt="2024-02-23T06:10:03.823" v="6768" actId="2711"/>
          <ac:spMkLst>
            <pc:docMk/>
            <pc:sldMk cId="315560922" sldId="256"/>
            <ac:spMk id="24" creationId="{8E3FFE6F-D084-ADAC-8FBD-2642890FE14D}"/>
          </ac:spMkLst>
        </pc:spChg>
        <pc:spChg chg="add mod">
          <ac:chgData name="Carlos Zarco" userId="dba39468b2a37862" providerId="LiveId" clId="{0692C916-C082-4251-8FB3-685E21D63961}" dt="2024-02-23T06:10:03.823" v="6768" actId="2711"/>
          <ac:spMkLst>
            <pc:docMk/>
            <pc:sldMk cId="315560922" sldId="256"/>
            <ac:spMk id="25" creationId="{7EFAFCEC-63AE-C603-9DB0-D54CBFCA642B}"/>
          </ac:spMkLst>
        </pc:spChg>
        <pc:spChg chg="add mod">
          <ac:chgData name="Carlos Zarco" userId="dba39468b2a37862" providerId="LiveId" clId="{0692C916-C082-4251-8FB3-685E21D63961}" dt="2024-02-23T06:10:03.823" v="6768" actId="2711"/>
          <ac:spMkLst>
            <pc:docMk/>
            <pc:sldMk cId="315560922" sldId="256"/>
            <ac:spMk id="26" creationId="{07F080BC-4CD7-4EC7-C964-7EA450A44C6C}"/>
          </ac:spMkLst>
        </pc:spChg>
        <pc:spChg chg="add del">
          <ac:chgData name="Carlos Zarco" userId="dba39468b2a37862" providerId="LiveId" clId="{0692C916-C082-4251-8FB3-685E21D63961}" dt="2024-02-23T01:15:58.971" v="281" actId="22"/>
          <ac:spMkLst>
            <pc:docMk/>
            <pc:sldMk cId="315560922" sldId="256"/>
            <ac:spMk id="26" creationId="{1C888797-18E4-5817-9332-A9B014187B7D}"/>
          </ac:spMkLst>
        </pc:spChg>
        <pc:spChg chg="add mod">
          <ac:chgData name="Carlos Zarco" userId="dba39468b2a37862" providerId="LiveId" clId="{0692C916-C082-4251-8FB3-685E21D63961}" dt="2024-02-23T06:10:03.823" v="6768" actId="2711"/>
          <ac:spMkLst>
            <pc:docMk/>
            <pc:sldMk cId="315560922" sldId="256"/>
            <ac:spMk id="27" creationId="{3AAD841B-DBEE-2FBF-5792-634E2E43300B}"/>
          </ac:spMkLst>
        </pc:spChg>
        <pc:spChg chg="add del mod">
          <ac:chgData name="Carlos Zarco" userId="dba39468b2a37862" providerId="LiveId" clId="{0692C916-C082-4251-8FB3-685E21D63961}" dt="2024-02-23T06:10:03.823" v="6768" actId="2711"/>
          <ac:spMkLst>
            <pc:docMk/>
            <pc:sldMk cId="315560922" sldId="256"/>
            <ac:spMk id="28" creationId="{CA16071D-2FA5-EDCC-715B-11C6C2C30EBA}"/>
          </ac:spMkLst>
        </pc:spChg>
        <pc:spChg chg="add mod">
          <ac:chgData name="Carlos Zarco" userId="dba39468b2a37862" providerId="LiveId" clId="{0692C916-C082-4251-8FB3-685E21D63961}" dt="2024-02-23T06:10:03.823" v="6768" actId="2711"/>
          <ac:spMkLst>
            <pc:docMk/>
            <pc:sldMk cId="315560922" sldId="256"/>
            <ac:spMk id="29" creationId="{C244FD94-FE95-0F50-4557-971BCC9BEB57}"/>
          </ac:spMkLst>
        </pc:spChg>
        <pc:spChg chg="add mod">
          <ac:chgData name="Carlos Zarco" userId="dba39468b2a37862" providerId="LiveId" clId="{0692C916-C082-4251-8FB3-685E21D63961}" dt="2024-02-23T06:10:03.823" v="6768" actId="2711"/>
          <ac:spMkLst>
            <pc:docMk/>
            <pc:sldMk cId="315560922" sldId="256"/>
            <ac:spMk id="33" creationId="{9C9F1E44-7F29-7950-5235-17EE1D71525C}"/>
          </ac:spMkLst>
        </pc:spChg>
        <pc:spChg chg="add mod">
          <ac:chgData name="Carlos Zarco" userId="dba39468b2a37862" providerId="LiveId" clId="{0692C916-C082-4251-8FB3-685E21D63961}" dt="2024-02-23T06:10:03.823" v="6768" actId="2711"/>
          <ac:spMkLst>
            <pc:docMk/>
            <pc:sldMk cId="315560922" sldId="256"/>
            <ac:spMk id="34" creationId="{FE43B04C-B2F6-1BFC-D392-9990488F5D6A}"/>
          </ac:spMkLst>
        </pc:spChg>
        <pc:spChg chg="add mod">
          <ac:chgData name="Carlos Zarco" userId="dba39468b2a37862" providerId="LiveId" clId="{0692C916-C082-4251-8FB3-685E21D63961}" dt="2024-02-23T06:10:03.823" v="6768" actId="2711"/>
          <ac:spMkLst>
            <pc:docMk/>
            <pc:sldMk cId="315560922" sldId="256"/>
            <ac:spMk id="35" creationId="{62EC03BB-DB5C-6D0E-A093-DFE5E9665360}"/>
          </ac:spMkLst>
        </pc:spChg>
        <pc:spChg chg="add mod">
          <ac:chgData name="Carlos Zarco" userId="dba39468b2a37862" providerId="LiveId" clId="{0692C916-C082-4251-8FB3-685E21D63961}" dt="2024-02-23T06:10:03.823" v="6768" actId="2711"/>
          <ac:spMkLst>
            <pc:docMk/>
            <pc:sldMk cId="315560922" sldId="256"/>
            <ac:spMk id="36" creationId="{4002052A-8904-9165-31D0-E65F1C90E724}"/>
          </ac:spMkLst>
        </pc:spChg>
        <pc:spChg chg="add mod">
          <ac:chgData name="Carlos Zarco" userId="dba39468b2a37862" providerId="LiveId" clId="{0692C916-C082-4251-8FB3-685E21D63961}" dt="2024-02-23T06:10:03.823" v="6768" actId="2711"/>
          <ac:spMkLst>
            <pc:docMk/>
            <pc:sldMk cId="315560922" sldId="256"/>
            <ac:spMk id="38" creationId="{09837657-B926-38DC-F5C4-C2CF820233DA}"/>
          </ac:spMkLst>
        </pc:spChg>
        <pc:spChg chg="add mod">
          <ac:chgData name="Carlos Zarco" userId="dba39468b2a37862" providerId="LiveId" clId="{0692C916-C082-4251-8FB3-685E21D63961}" dt="2024-02-23T06:10:03.823" v="6768" actId="2711"/>
          <ac:spMkLst>
            <pc:docMk/>
            <pc:sldMk cId="315560922" sldId="256"/>
            <ac:spMk id="39" creationId="{C5EA4E53-AD85-3B0E-A701-DB6DA0CBE1F3}"/>
          </ac:spMkLst>
        </pc:spChg>
        <pc:spChg chg="add del mod">
          <ac:chgData name="Carlos Zarco" userId="dba39468b2a37862" providerId="LiveId" clId="{0692C916-C082-4251-8FB3-685E21D63961}" dt="2024-02-23T06:10:03.823" v="6768" actId="2711"/>
          <ac:spMkLst>
            <pc:docMk/>
            <pc:sldMk cId="315560922" sldId="256"/>
            <ac:spMk id="40" creationId="{62B651D5-05DD-9268-38CD-89FD50F64B38}"/>
          </ac:spMkLst>
        </pc:spChg>
        <pc:spChg chg="add mod">
          <ac:chgData name="Carlos Zarco" userId="dba39468b2a37862" providerId="LiveId" clId="{0692C916-C082-4251-8FB3-685E21D63961}" dt="2024-02-23T06:10:03.823" v="6768" actId="2711"/>
          <ac:spMkLst>
            <pc:docMk/>
            <pc:sldMk cId="315560922" sldId="256"/>
            <ac:spMk id="41" creationId="{B2C7DBF4-9B7D-40D8-D446-241153677C42}"/>
          </ac:spMkLst>
        </pc:spChg>
        <pc:picChg chg="add del mod">
          <ac:chgData name="Carlos Zarco" userId="dba39468b2a37862" providerId="LiveId" clId="{0692C916-C082-4251-8FB3-685E21D63961}" dt="2024-02-23T00:28:15.580" v="34" actId="478"/>
          <ac:picMkLst>
            <pc:docMk/>
            <pc:sldMk cId="315560922" sldId="256"/>
            <ac:picMk id="4" creationId="{E248BA8C-8AB3-9958-3F13-B9C487CDB9E0}"/>
          </ac:picMkLst>
        </pc:picChg>
        <pc:picChg chg="mod">
          <ac:chgData name="Carlos Zarco" userId="dba39468b2a37862" providerId="LiveId" clId="{0692C916-C082-4251-8FB3-685E21D63961}" dt="2024-02-23T04:46:35.836" v="2332" actId="34135"/>
          <ac:picMkLst>
            <pc:docMk/>
            <pc:sldMk cId="315560922" sldId="256"/>
            <ac:picMk id="6" creationId="{73AFB4C6-496C-4EA2-BEFC-36174F204C73}"/>
          </ac:picMkLst>
        </pc:picChg>
        <pc:picChg chg="add del mod">
          <ac:chgData name="Carlos Zarco" userId="dba39468b2a37862" providerId="LiveId" clId="{0692C916-C082-4251-8FB3-685E21D63961}" dt="2024-02-23T00:27:54.100" v="33" actId="478"/>
          <ac:picMkLst>
            <pc:docMk/>
            <pc:sldMk cId="315560922" sldId="256"/>
            <ac:picMk id="7" creationId="{801DE518-002C-929E-8F3B-0847EC153E45}"/>
          </ac:picMkLst>
        </pc:picChg>
        <pc:picChg chg="del">
          <ac:chgData name="Carlos Zarco" userId="dba39468b2a37862" providerId="LiveId" clId="{0692C916-C082-4251-8FB3-685E21D63961}" dt="2024-02-22T20:09:05.799" v="0" actId="478"/>
          <ac:picMkLst>
            <pc:docMk/>
            <pc:sldMk cId="315560922" sldId="256"/>
            <ac:picMk id="9" creationId="{B1F33C16-74AE-47B2-97E6-38D832E83CB6}"/>
          </ac:picMkLst>
        </pc:picChg>
        <pc:picChg chg="add del mod">
          <ac:chgData name="Carlos Zarco" userId="dba39468b2a37862" providerId="LiveId" clId="{0692C916-C082-4251-8FB3-685E21D63961}" dt="2024-02-23T05:13:33.498" v="3713" actId="478"/>
          <ac:picMkLst>
            <pc:docMk/>
            <pc:sldMk cId="315560922" sldId="256"/>
            <ac:picMk id="13" creationId="{4D4B2BC9-557B-2F69-A3A2-6EE9A002C1D9}"/>
          </ac:picMkLst>
        </pc:picChg>
        <pc:picChg chg="add del mod">
          <ac:chgData name="Carlos Zarco" userId="dba39468b2a37862" providerId="LiveId" clId="{0692C916-C082-4251-8FB3-685E21D63961}" dt="2024-02-23T01:49:21.318" v="730" actId="478"/>
          <ac:picMkLst>
            <pc:docMk/>
            <pc:sldMk cId="315560922" sldId="256"/>
            <ac:picMk id="30" creationId="{089C48EE-4312-BA54-F44E-F741D933583A}"/>
          </ac:picMkLst>
        </pc:picChg>
        <pc:picChg chg="add del mod">
          <ac:chgData name="Carlos Zarco" userId="dba39468b2a37862" providerId="LiveId" clId="{0692C916-C082-4251-8FB3-685E21D63961}" dt="2024-02-23T05:36:18.078" v="5211" actId="478"/>
          <ac:picMkLst>
            <pc:docMk/>
            <pc:sldMk cId="315560922" sldId="256"/>
            <ac:picMk id="31" creationId="{CCE5D646-4F20-4DC1-545E-C84CD412331E}"/>
          </ac:picMkLst>
        </pc:picChg>
        <pc:picChg chg="add mod">
          <ac:chgData name="Carlos Zarco" userId="dba39468b2a37862" providerId="LiveId" clId="{0692C916-C082-4251-8FB3-685E21D63961}" dt="2024-02-23T02:22:19.913" v="2152" actId="14100"/>
          <ac:picMkLst>
            <pc:docMk/>
            <pc:sldMk cId="315560922" sldId="256"/>
            <ac:picMk id="32" creationId="{FE51734C-EF8B-47F9-7F7E-C94B58418D72}"/>
          </ac:picMkLst>
        </pc:picChg>
        <pc:picChg chg="add del mod">
          <ac:chgData name="Carlos Zarco" userId="dba39468b2a37862" providerId="LiveId" clId="{0692C916-C082-4251-8FB3-685E21D63961}" dt="2024-02-23T02:01:39.801" v="1562" actId="478"/>
          <ac:picMkLst>
            <pc:docMk/>
            <pc:sldMk cId="315560922" sldId="256"/>
            <ac:picMk id="35" creationId="{0D38200F-7A29-6089-CC52-2A8EEC1C6BDD}"/>
          </ac:picMkLst>
        </pc:picChg>
        <pc:picChg chg="add mod modCrop">
          <ac:chgData name="Carlos Zarco" userId="dba39468b2a37862" providerId="LiveId" clId="{0692C916-C082-4251-8FB3-685E21D63961}" dt="2024-02-23T05:50:11.836" v="5935" actId="14100"/>
          <ac:picMkLst>
            <pc:docMk/>
            <pc:sldMk cId="315560922" sldId="256"/>
            <ac:picMk id="37" creationId="{1B4EBB38-6C32-3718-6508-EAD7BCF4234D}"/>
          </ac:picMkLst>
        </pc:picChg>
        <pc:picChg chg="add del mod">
          <ac:chgData name="Carlos Zarco" userId="dba39468b2a37862" providerId="LiveId" clId="{0692C916-C082-4251-8FB3-685E21D63961}" dt="2024-02-23T00:24:46.164" v="18" actId="478"/>
          <ac:picMkLst>
            <pc:docMk/>
            <pc:sldMk cId="315560922" sldId="256"/>
            <ac:picMk id="1028" creationId="{BC9B5F26-8721-49A5-E638-E2195BF0556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1950769" indent="0" algn="ctr">
              <a:buNone/>
              <a:defRPr>
                <a:solidFill>
                  <a:schemeClr val="tx1">
                    <a:tint val="75000"/>
                  </a:schemeClr>
                </a:solidFill>
              </a:defRPr>
            </a:lvl2pPr>
            <a:lvl3pPr marL="3901537" indent="0" algn="ctr">
              <a:buNone/>
              <a:defRPr>
                <a:solidFill>
                  <a:schemeClr val="tx1">
                    <a:tint val="75000"/>
                  </a:schemeClr>
                </a:solidFill>
              </a:defRPr>
            </a:lvl3pPr>
            <a:lvl4pPr marL="5852306" indent="0" algn="ctr">
              <a:buNone/>
              <a:defRPr>
                <a:solidFill>
                  <a:schemeClr val="tx1">
                    <a:tint val="75000"/>
                  </a:schemeClr>
                </a:solidFill>
              </a:defRPr>
            </a:lvl4pPr>
            <a:lvl5pPr marL="7803076" indent="0" algn="ctr">
              <a:buNone/>
              <a:defRPr>
                <a:solidFill>
                  <a:schemeClr val="tx1">
                    <a:tint val="75000"/>
                  </a:schemeClr>
                </a:solidFill>
              </a:defRPr>
            </a:lvl5pPr>
            <a:lvl6pPr marL="9753844" indent="0" algn="ctr">
              <a:buNone/>
              <a:defRPr>
                <a:solidFill>
                  <a:schemeClr val="tx1">
                    <a:tint val="75000"/>
                  </a:schemeClr>
                </a:solidFill>
              </a:defRPr>
            </a:lvl6pPr>
            <a:lvl7pPr marL="11704613" indent="0" algn="ctr">
              <a:buNone/>
              <a:defRPr>
                <a:solidFill>
                  <a:schemeClr val="tx1">
                    <a:tint val="75000"/>
                  </a:schemeClr>
                </a:solidFill>
              </a:defRPr>
            </a:lvl7pPr>
            <a:lvl8pPr marL="13655381" indent="0" algn="ctr">
              <a:buNone/>
              <a:defRPr>
                <a:solidFill>
                  <a:schemeClr val="tx1">
                    <a:tint val="75000"/>
                  </a:schemeClr>
                </a:solidFill>
              </a:defRPr>
            </a:lvl8pPr>
            <a:lvl9pPr marL="1560615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2607278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303602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170441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1261571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7068"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8533">
                <a:solidFill>
                  <a:schemeClr val="tx1">
                    <a:tint val="75000"/>
                  </a:schemeClr>
                </a:solidFill>
              </a:defRPr>
            </a:lvl1pPr>
            <a:lvl2pPr marL="1950769" indent="0">
              <a:buNone/>
              <a:defRPr sz="7645">
                <a:solidFill>
                  <a:schemeClr val="tx1">
                    <a:tint val="75000"/>
                  </a:schemeClr>
                </a:solidFill>
              </a:defRPr>
            </a:lvl2pPr>
            <a:lvl3pPr marL="3901537" indent="0">
              <a:buNone/>
              <a:defRPr sz="6845">
                <a:solidFill>
                  <a:schemeClr val="tx1">
                    <a:tint val="75000"/>
                  </a:schemeClr>
                </a:solidFill>
              </a:defRPr>
            </a:lvl3pPr>
            <a:lvl4pPr marL="5852306" indent="0">
              <a:buNone/>
              <a:defRPr sz="5956">
                <a:solidFill>
                  <a:schemeClr val="tx1">
                    <a:tint val="75000"/>
                  </a:schemeClr>
                </a:solidFill>
              </a:defRPr>
            </a:lvl4pPr>
            <a:lvl5pPr marL="7803076" indent="0">
              <a:buNone/>
              <a:defRPr sz="5956">
                <a:solidFill>
                  <a:schemeClr val="tx1">
                    <a:tint val="75000"/>
                  </a:schemeClr>
                </a:solidFill>
              </a:defRPr>
            </a:lvl5pPr>
            <a:lvl6pPr marL="9753844" indent="0">
              <a:buNone/>
              <a:defRPr sz="5956">
                <a:solidFill>
                  <a:schemeClr val="tx1">
                    <a:tint val="75000"/>
                  </a:schemeClr>
                </a:solidFill>
              </a:defRPr>
            </a:lvl6pPr>
            <a:lvl7pPr marL="11704613" indent="0">
              <a:buNone/>
              <a:defRPr sz="5956">
                <a:solidFill>
                  <a:schemeClr val="tx1">
                    <a:tint val="75000"/>
                  </a:schemeClr>
                </a:solidFill>
              </a:defRPr>
            </a:lvl7pPr>
            <a:lvl8pPr marL="13655381" indent="0">
              <a:buNone/>
              <a:defRPr sz="5956">
                <a:solidFill>
                  <a:schemeClr val="tx1">
                    <a:tint val="75000"/>
                  </a:schemeClr>
                </a:solidFill>
              </a:defRPr>
            </a:lvl8pPr>
            <a:lvl9pPr marL="15606150" indent="0">
              <a:buNone/>
              <a:defRPr sz="59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287872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4"/>
            <a:ext cx="19385280" cy="21724622"/>
          </a:xfrm>
        </p:spPr>
        <p:txBody>
          <a:bodyPr/>
          <a:lstStyle>
            <a:lvl1pPr>
              <a:defRPr sz="11912"/>
            </a:lvl1pPr>
            <a:lvl2pPr>
              <a:defRPr sz="10222"/>
            </a:lvl2pPr>
            <a:lvl3pPr>
              <a:defRPr sz="8533"/>
            </a:lvl3pPr>
            <a:lvl4pPr>
              <a:defRPr sz="7645"/>
            </a:lvl4pPr>
            <a:lvl5pPr>
              <a:defRPr sz="7645"/>
            </a:lvl5pPr>
            <a:lvl6pPr>
              <a:defRPr sz="7645"/>
            </a:lvl6pPr>
            <a:lvl7pPr>
              <a:defRPr sz="7645"/>
            </a:lvl7pPr>
            <a:lvl8pPr>
              <a:defRPr sz="7645"/>
            </a:lvl8pPr>
            <a:lvl9pPr>
              <a:defRPr sz="76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4"/>
            <a:ext cx="19385280" cy="21724622"/>
          </a:xfrm>
        </p:spPr>
        <p:txBody>
          <a:bodyPr/>
          <a:lstStyle>
            <a:lvl1pPr>
              <a:defRPr sz="11912"/>
            </a:lvl1pPr>
            <a:lvl2pPr>
              <a:defRPr sz="10222"/>
            </a:lvl2pPr>
            <a:lvl3pPr>
              <a:defRPr sz="8533"/>
            </a:lvl3pPr>
            <a:lvl4pPr>
              <a:defRPr sz="7645"/>
            </a:lvl4pPr>
            <a:lvl5pPr>
              <a:defRPr sz="7645"/>
            </a:lvl5pPr>
            <a:lvl6pPr>
              <a:defRPr sz="7645"/>
            </a:lvl6pPr>
            <a:lvl7pPr>
              <a:defRPr sz="7645"/>
            </a:lvl7pPr>
            <a:lvl8pPr>
              <a:defRPr sz="7645"/>
            </a:lvl8pPr>
            <a:lvl9pPr>
              <a:defRPr sz="76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163167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3" y="7368544"/>
            <a:ext cx="19392903" cy="3070859"/>
          </a:xfrm>
        </p:spPr>
        <p:txBody>
          <a:bodyPr anchor="b"/>
          <a:lstStyle>
            <a:lvl1pPr marL="0" indent="0">
              <a:buNone/>
              <a:defRPr sz="10222" b="1"/>
            </a:lvl1pPr>
            <a:lvl2pPr marL="1950769" indent="0">
              <a:buNone/>
              <a:defRPr sz="8533" b="1"/>
            </a:lvl2pPr>
            <a:lvl3pPr marL="3901537" indent="0">
              <a:buNone/>
              <a:defRPr sz="7645" b="1"/>
            </a:lvl3pPr>
            <a:lvl4pPr marL="5852306" indent="0">
              <a:buNone/>
              <a:defRPr sz="6845" b="1"/>
            </a:lvl4pPr>
            <a:lvl5pPr marL="7803076" indent="0">
              <a:buNone/>
              <a:defRPr sz="6845" b="1"/>
            </a:lvl5pPr>
            <a:lvl6pPr marL="9753844" indent="0">
              <a:buNone/>
              <a:defRPr sz="6845" b="1"/>
            </a:lvl6pPr>
            <a:lvl7pPr marL="11704613" indent="0">
              <a:buNone/>
              <a:defRPr sz="6845" b="1"/>
            </a:lvl7pPr>
            <a:lvl8pPr marL="13655381" indent="0">
              <a:buNone/>
              <a:defRPr sz="6845" b="1"/>
            </a:lvl8pPr>
            <a:lvl9pPr marL="15606150" indent="0">
              <a:buNone/>
              <a:defRPr sz="6845" b="1"/>
            </a:lvl9pPr>
          </a:lstStyle>
          <a:p>
            <a:pPr lvl="0"/>
            <a:r>
              <a:rPr lang="en-US"/>
              <a:t>Click to edit Master text styles</a:t>
            </a:r>
          </a:p>
        </p:txBody>
      </p:sp>
      <p:sp>
        <p:nvSpPr>
          <p:cNvPr id="4" name="Content Placeholder 3"/>
          <p:cNvSpPr>
            <a:spLocks noGrp="1"/>
          </p:cNvSpPr>
          <p:nvPr>
            <p:ph sz="half" idx="2"/>
          </p:nvPr>
        </p:nvSpPr>
        <p:spPr>
          <a:xfrm>
            <a:off x="2194563" y="10439402"/>
            <a:ext cx="19392903" cy="18966182"/>
          </a:xfrm>
        </p:spPr>
        <p:txBody>
          <a:bodyPr/>
          <a:lstStyle>
            <a:lvl1pPr>
              <a:defRPr sz="10222"/>
            </a:lvl1pPr>
            <a:lvl2pPr>
              <a:defRPr sz="8533"/>
            </a:lvl2pPr>
            <a:lvl3pPr>
              <a:defRPr sz="7645"/>
            </a:lvl3pPr>
            <a:lvl4pPr>
              <a:defRPr sz="6845"/>
            </a:lvl4pPr>
            <a:lvl5pPr>
              <a:defRPr sz="6845"/>
            </a:lvl5pPr>
            <a:lvl6pPr>
              <a:defRPr sz="6845"/>
            </a:lvl6pPr>
            <a:lvl7pPr>
              <a:defRPr sz="6845"/>
            </a:lvl7pPr>
            <a:lvl8pPr>
              <a:defRPr sz="6845"/>
            </a:lvl8pPr>
            <a:lvl9pPr>
              <a:defRPr sz="68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4"/>
            <a:ext cx="19400520" cy="3070859"/>
          </a:xfrm>
        </p:spPr>
        <p:txBody>
          <a:bodyPr anchor="b"/>
          <a:lstStyle>
            <a:lvl1pPr marL="0" indent="0">
              <a:buNone/>
              <a:defRPr sz="10222" b="1"/>
            </a:lvl1pPr>
            <a:lvl2pPr marL="1950769" indent="0">
              <a:buNone/>
              <a:defRPr sz="8533" b="1"/>
            </a:lvl2pPr>
            <a:lvl3pPr marL="3901537" indent="0">
              <a:buNone/>
              <a:defRPr sz="7645" b="1"/>
            </a:lvl3pPr>
            <a:lvl4pPr marL="5852306" indent="0">
              <a:buNone/>
              <a:defRPr sz="6845" b="1"/>
            </a:lvl4pPr>
            <a:lvl5pPr marL="7803076" indent="0">
              <a:buNone/>
              <a:defRPr sz="6845" b="1"/>
            </a:lvl5pPr>
            <a:lvl6pPr marL="9753844" indent="0">
              <a:buNone/>
              <a:defRPr sz="6845" b="1"/>
            </a:lvl6pPr>
            <a:lvl7pPr marL="11704613" indent="0">
              <a:buNone/>
              <a:defRPr sz="6845" b="1"/>
            </a:lvl7pPr>
            <a:lvl8pPr marL="13655381" indent="0">
              <a:buNone/>
              <a:defRPr sz="6845" b="1"/>
            </a:lvl8pPr>
            <a:lvl9pPr marL="15606150" indent="0">
              <a:buNone/>
              <a:defRPr sz="6845"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2"/>
          </a:xfrm>
        </p:spPr>
        <p:txBody>
          <a:bodyPr/>
          <a:lstStyle>
            <a:lvl1pPr>
              <a:defRPr sz="10222"/>
            </a:lvl1pPr>
            <a:lvl2pPr>
              <a:defRPr sz="8533"/>
            </a:lvl2pPr>
            <a:lvl3pPr>
              <a:defRPr sz="7645"/>
            </a:lvl3pPr>
            <a:lvl4pPr>
              <a:defRPr sz="6845"/>
            </a:lvl4pPr>
            <a:lvl5pPr>
              <a:defRPr sz="6845"/>
            </a:lvl5pPr>
            <a:lvl6pPr>
              <a:defRPr sz="6845"/>
            </a:lvl6pPr>
            <a:lvl7pPr>
              <a:defRPr sz="6845"/>
            </a:lvl7pPr>
            <a:lvl8pPr>
              <a:defRPr sz="6845"/>
            </a:lvl8pPr>
            <a:lvl9pPr>
              <a:defRPr sz="68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75451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1962693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168511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6" y="1310640"/>
            <a:ext cx="14439903" cy="5577840"/>
          </a:xfrm>
        </p:spPr>
        <p:txBody>
          <a:bodyPr anchor="b"/>
          <a:lstStyle>
            <a:lvl1pPr algn="l">
              <a:defRPr sz="8533" b="1"/>
            </a:lvl1pPr>
          </a:lstStyle>
          <a:p>
            <a:r>
              <a:rPr lang="en-US"/>
              <a:t>Click to edit Master title style</a:t>
            </a:r>
          </a:p>
        </p:txBody>
      </p:sp>
      <p:sp>
        <p:nvSpPr>
          <p:cNvPr id="3" name="Content Placeholder 2"/>
          <p:cNvSpPr>
            <a:spLocks noGrp="1"/>
          </p:cNvSpPr>
          <p:nvPr>
            <p:ph idx="1"/>
          </p:nvPr>
        </p:nvSpPr>
        <p:spPr>
          <a:xfrm>
            <a:off x="17160240" y="1310644"/>
            <a:ext cx="24536400" cy="28094942"/>
          </a:xfrm>
        </p:spPr>
        <p:txBody>
          <a:bodyPr/>
          <a:lstStyle>
            <a:lvl1pPr>
              <a:defRPr sz="13689"/>
            </a:lvl1pPr>
            <a:lvl2pPr>
              <a:defRPr sz="11912"/>
            </a:lvl2pPr>
            <a:lvl3pPr>
              <a:defRPr sz="10222"/>
            </a:lvl3pPr>
            <a:lvl4pPr>
              <a:defRPr sz="8533"/>
            </a:lvl4pPr>
            <a:lvl5pPr>
              <a:defRPr sz="8533"/>
            </a:lvl5pPr>
            <a:lvl6pPr>
              <a:defRPr sz="8533"/>
            </a:lvl6pPr>
            <a:lvl7pPr>
              <a:defRPr sz="8533"/>
            </a:lvl7pPr>
            <a:lvl8pPr>
              <a:defRPr sz="8533"/>
            </a:lvl8pPr>
            <a:lvl9pPr>
              <a:defRPr sz="8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6" y="6888484"/>
            <a:ext cx="14439903" cy="22517102"/>
          </a:xfrm>
        </p:spPr>
        <p:txBody>
          <a:bodyPr/>
          <a:lstStyle>
            <a:lvl1pPr marL="0" indent="0">
              <a:buNone/>
              <a:defRPr sz="5956"/>
            </a:lvl1pPr>
            <a:lvl2pPr marL="1950769" indent="0">
              <a:buNone/>
              <a:defRPr sz="5156"/>
            </a:lvl2pPr>
            <a:lvl3pPr marL="3901537" indent="0">
              <a:buNone/>
              <a:defRPr sz="4267"/>
            </a:lvl3pPr>
            <a:lvl4pPr marL="5852306" indent="0">
              <a:buNone/>
              <a:defRPr sz="3823"/>
            </a:lvl4pPr>
            <a:lvl5pPr marL="7803076" indent="0">
              <a:buNone/>
              <a:defRPr sz="3823"/>
            </a:lvl5pPr>
            <a:lvl6pPr marL="9753844" indent="0">
              <a:buNone/>
              <a:defRPr sz="3823"/>
            </a:lvl6pPr>
            <a:lvl7pPr marL="11704613" indent="0">
              <a:buNone/>
              <a:defRPr sz="3823"/>
            </a:lvl7pPr>
            <a:lvl8pPr marL="13655381" indent="0">
              <a:buNone/>
              <a:defRPr sz="3823"/>
            </a:lvl8pPr>
            <a:lvl9pPr marL="15606150" indent="0">
              <a:buNone/>
              <a:defRPr sz="3823"/>
            </a:lvl9pPr>
          </a:lstStyle>
          <a:p>
            <a:pPr lvl="0"/>
            <a:r>
              <a:rPr lang="en-US"/>
              <a:t>Click to edit Master text styles</a:t>
            </a:r>
          </a:p>
        </p:txBody>
      </p:sp>
      <p:sp>
        <p:nvSpPr>
          <p:cNvPr id="5" name="Date Placeholder 4"/>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418070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2"/>
            <a:ext cx="26334720" cy="2720342"/>
          </a:xfrm>
        </p:spPr>
        <p:txBody>
          <a:bodyPr anchor="b"/>
          <a:lstStyle>
            <a:lvl1pPr algn="l">
              <a:defRPr sz="8533"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3689"/>
            </a:lvl1pPr>
            <a:lvl2pPr marL="1950769" indent="0">
              <a:buNone/>
              <a:defRPr sz="11912"/>
            </a:lvl2pPr>
            <a:lvl3pPr marL="3901537" indent="0">
              <a:buNone/>
              <a:defRPr sz="10222"/>
            </a:lvl3pPr>
            <a:lvl4pPr marL="5852306" indent="0">
              <a:buNone/>
              <a:defRPr sz="8533"/>
            </a:lvl4pPr>
            <a:lvl5pPr marL="7803076" indent="0">
              <a:buNone/>
              <a:defRPr sz="8533"/>
            </a:lvl5pPr>
            <a:lvl6pPr marL="9753844" indent="0">
              <a:buNone/>
              <a:defRPr sz="8533"/>
            </a:lvl6pPr>
            <a:lvl7pPr marL="11704613" indent="0">
              <a:buNone/>
              <a:defRPr sz="8533"/>
            </a:lvl7pPr>
            <a:lvl8pPr marL="13655381" indent="0">
              <a:buNone/>
              <a:defRPr sz="8533"/>
            </a:lvl8pPr>
            <a:lvl9pPr marL="15606150" indent="0">
              <a:buNone/>
              <a:defRPr sz="8533"/>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5956"/>
            </a:lvl1pPr>
            <a:lvl2pPr marL="1950769" indent="0">
              <a:buNone/>
              <a:defRPr sz="5156"/>
            </a:lvl2pPr>
            <a:lvl3pPr marL="3901537" indent="0">
              <a:buNone/>
              <a:defRPr sz="4267"/>
            </a:lvl3pPr>
            <a:lvl4pPr marL="5852306" indent="0">
              <a:buNone/>
              <a:defRPr sz="3823"/>
            </a:lvl4pPr>
            <a:lvl5pPr marL="7803076" indent="0">
              <a:buNone/>
              <a:defRPr sz="3823"/>
            </a:lvl5pPr>
            <a:lvl6pPr marL="9753844" indent="0">
              <a:buNone/>
              <a:defRPr sz="3823"/>
            </a:lvl6pPr>
            <a:lvl7pPr marL="11704613" indent="0">
              <a:buNone/>
              <a:defRPr sz="3823"/>
            </a:lvl7pPr>
            <a:lvl8pPr marL="13655381" indent="0">
              <a:buNone/>
              <a:defRPr sz="3823"/>
            </a:lvl8pPr>
            <a:lvl9pPr marL="15606150" indent="0">
              <a:buNone/>
              <a:defRPr sz="3823"/>
            </a:lvl9pPr>
          </a:lstStyle>
          <a:p>
            <a:pPr lvl="0"/>
            <a:r>
              <a:rPr lang="en-US"/>
              <a:t>Click to edit Master text styles</a:t>
            </a:r>
          </a:p>
        </p:txBody>
      </p:sp>
      <p:sp>
        <p:nvSpPr>
          <p:cNvPr id="5" name="Date Placeholder 4"/>
          <p:cNvSpPr>
            <a:spLocks noGrp="1"/>
          </p:cNvSpPr>
          <p:nvPr>
            <p:ph type="dt" sz="half" idx="10"/>
          </p:nvPr>
        </p:nvSpPr>
        <p:spPr/>
        <p:txBody>
          <a:bodyPr/>
          <a:lstStyle/>
          <a:p>
            <a:fld id="{3101A588-010B-4039-BD25-BC3A5055577F}"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4629A-B56E-4007-9195-75CBC7050650}" type="slidenum">
              <a:rPr lang="en-US" smtClean="0"/>
              <a:pPr/>
              <a:t>‹#›</a:t>
            </a:fld>
            <a:endParaRPr lang="en-US"/>
          </a:p>
        </p:txBody>
      </p:sp>
    </p:spTree>
    <p:extLst>
      <p:ext uri="{BB962C8B-B14F-4D97-AF65-F5344CB8AC3E}">
        <p14:creationId xmlns:p14="http://schemas.microsoft.com/office/powerpoint/2010/main" val="3002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4"/>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156">
                <a:solidFill>
                  <a:schemeClr val="tx1">
                    <a:tint val="75000"/>
                  </a:schemeClr>
                </a:solidFill>
              </a:defRPr>
            </a:lvl1pPr>
          </a:lstStyle>
          <a:p>
            <a:fld id="{3101A588-010B-4039-BD25-BC3A5055577F}" type="datetimeFigureOut">
              <a:rPr lang="en-US" smtClean="0"/>
              <a:pPr/>
              <a:t>11/26/2024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15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156">
                <a:solidFill>
                  <a:schemeClr val="tx1">
                    <a:tint val="75000"/>
                  </a:schemeClr>
                </a:solidFill>
              </a:defRPr>
            </a:lvl1pPr>
          </a:lstStyle>
          <a:p>
            <a:fld id="{C194629A-B56E-4007-9195-75CBC7050650}" type="slidenum">
              <a:rPr lang="en-US" smtClean="0"/>
              <a:pPr/>
              <a:t>‹#›</a:t>
            </a:fld>
            <a:endParaRPr lang="en-US"/>
          </a:p>
        </p:txBody>
      </p:sp>
    </p:spTree>
    <p:extLst>
      <p:ext uri="{BB962C8B-B14F-4D97-AF65-F5344CB8AC3E}">
        <p14:creationId xmlns:p14="http://schemas.microsoft.com/office/powerpoint/2010/main" val="843453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901537" rtl="0" eaLnBrk="1" latinLnBrk="0" hangingPunct="1">
        <a:spcBef>
          <a:spcPct val="0"/>
        </a:spcBef>
        <a:buNone/>
        <a:defRPr sz="18756" kern="1200">
          <a:solidFill>
            <a:schemeClr val="tx1"/>
          </a:solidFill>
          <a:latin typeface="+mj-lt"/>
          <a:ea typeface="+mj-ea"/>
          <a:cs typeface="+mj-cs"/>
        </a:defRPr>
      </a:lvl1pPr>
    </p:titleStyle>
    <p:bodyStyle>
      <a:lvl1pPr marL="1463077" indent="-1463077" algn="l" defTabSz="3901537" rtl="0" eaLnBrk="1" latinLnBrk="0" hangingPunct="1">
        <a:spcBef>
          <a:spcPct val="20000"/>
        </a:spcBef>
        <a:buFont typeface="Arial" pitchFamily="34" charset="0"/>
        <a:buChar char="•"/>
        <a:defRPr sz="13689" kern="1200">
          <a:solidFill>
            <a:schemeClr val="tx1"/>
          </a:solidFill>
          <a:latin typeface="+mn-lt"/>
          <a:ea typeface="+mn-ea"/>
          <a:cs typeface="+mn-cs"/>
        </a:defRPr>
      </a:lvl1pPr>
      <a:lvl2pPr marL="3169999" indent="-1219231" algn="l" defTabSz="3901537" rtl="0" eaLnBrk="1" latinLnBrk="0" hangingPunct="1">
        <a:spcBef>
          <a:spcPct val="20000"/>
        </a:spcBef>
        <a:buFont typeface="Arial" pitchFamily="34" charset="0"/>
        <a:buChar char="–"/>
        <a:defRPr sz="11912" kern="1200">
          <a:solidFill>
            <a:schemeClr val="tx1"/>
          </a:solidFill>
          <a:latin typeface="+mn-lt"/>
          <a:ea typeface="+mn-ea"/>
          <a:cs typeface="+mn-cs"/>
        </a:defRPr>
      </a:lvl2pPr>
      <a:lvl3pPr marL="4876922" indent="-975385" algn="l" defTabSz="3901537" rtl="0" eaLnBrk="1" latinLnBrk="0" hangingPunct="1">
        <a:spcBef>
          <a:spcPct val="20000"/>
        </a:spcBef>
        <a:buFont typeface="Arial" pitchFamily="34" charset="0"/>
        <a:buChar char="•"/>
        <a:defRPr sz="10222" kern="1200">
          <a:solidFill>
            <a:schemeClr val="tx1"/>
          </a:solidFill>
          <a:latin typeface="+mn-lt"/>
          <a:ea typeface="+mn-ea"/>
          <a:cs typeface="+mn-cs"/>
        </a:defRPr>
      </a:lvl3pPr>
      <a:lvl4pPr marL="6827691"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4pPr>
      <a:lvl5pPr marL="8778459"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5pPr>
      <a:lvl6pPr marL="10729228"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6pPr>
      <a:lvl7pPr marL="12679996"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7pPr>
      <a:lvl8pPr marL="14630766"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8pPr>
      <a:lvl9pPr marL="16581535" indent="-975385" algn="l" defTabSz="3901537" rtl="0" eaLnBrk="1" latinLnBrk="0" hangingPunct="1">
        <a:spcBef>
          <a:spcPct val="20000"/>
        </a:spcBef>
        <a:buFont typeface="Arial" pitchFamily="34" charset="0"/>
        <a:buChar char="•"/>
        <a:defRPr sz="8533" kern="1200">
          <a:solidFill>
            <a:schemeClr val="tx1"/>
          </a:solidFill>
          <a:latin typeface="+mn-lt"/>
          <a:ea typeface="+mn-ea"/>
          <a:cs typeface="+mn-cs"/>
        </a:defRPr>
      </a:lvl9pPr>
    </p:bodyStyle>
    <p:otherStyle>
      <a:defPPr>
        <a:defRPr lang="en-US"/>
      </a:defPPr>
      <a:lvl1pPr marL="0" algn="l" defTabSz="3901537" rtl="0" eaLnBrk="1" latinLnBrk="0" hangingPunct="1">
        <a:defRPr sz="7645" kern="1200">
          <a:solidFill>
            <a:schemeClr val="tx1"/>
          </a:solidFill>
          <a:latin typeface="+mn-lt"/>
          <a:ea typeface="+mn-ea"/>
          <a:cs typeface="+mn-cs"/>
        </a:defRPr>
      </a:lvl1pPr>
      <a:lvl2pPr marL="1950769" algn="l" defTabSz="3901537" rtl="0" eaLnBrk="1" latinLnBrk="0" hangingPunct="1">
        <a:defRPr sz="7645" kern="1200">
          <a:solidFill>
            <a:schemeClr val="tx1"/>
          </a:solidFill>
          <a:latin typeface="+mn-lt"/>
          <a:ea typeface="+mn-ea"/>
          <a:cs typeface="+mn-cs"/>
        </a:defRPr>
      </a:lvl2pPr>
      <a:lvl3pPr marL="3901537" algn="l" defTabSz="3901537" rtl="0" eaLnBrk="1" latinLnBrk="0" hangingPunct="1">
        <a:defRPr sz="7645" kern="1200">
          <a:solidFill>
            <a:schemeClr val="tx1"/>
          </a:solidFill>
          <a:latin typeface="+mn-lt"/>
          <a:ea typeface="+mn-ea"/>
          <a:cs typeface="+mn-cs"/>
        </a:defRPr>
      </a:lvl3pPr>
      <a:lvl4pPr marL="5852306" algn="l" defTabSz="3901537" rtl="0" eaLnBrk="1" latinLnBrk="0" hangingPunct="1">
        <a:defRPr sz="7645" kern="1200">
          <a:solidFill>
            <a:schemeClr val="tx1"/>
          </a:solidFill>
          <a:latin typeface="+mn-lt"/>
          <a:ea typeface="+mn-ea"/>
          <a:cs typeface="+mn-cs"/>
        </a:defRPr>
      </a:lvl4pPr>
      <a:lvl5pPr marL="7803076" algn="l" defTabSz="3901537" rtl="0" eaLnBrk="1" latinLnBrk="0" hangingPunct="1">
        <a:defRPr sz="7645" kern="1200">
          <a:solidFill>
            <a:schemeClr val="tx1"/>
          </a:solidFill>
          <a:latin typeface="+mn-lt"/>
          <a:ea typeface="+mn-ea"/>
          <a:cs typeface="+mn-cs"/>
        </a:defRPr>
      </a:lvl5pPr>
      <a:lvl6pPr marL="9753844" algn="l" defTabSz="3901537" rtl="0" eaLnBrk="1" latinLnBrk="0" hangingPunct="1">
        <a:defRPr sz="7645" kern="1200">
          <a:solidFill>
            <a:schemeClr val="tx1"/>
          </a:solidFill>
          <a:latin typeface="+mn-lt"/>
          <a:ea typeface="+mn-ea"/>
          <a:cs typeface="+mn-cs"/>
        </a:defRPr>
      </a:lvl6pPr>
      <a:lvl7pPr marL="11704613" algn="l" defTabSz="3901537" rtl="0" eaLnBrk="1" latinLnBrk="0" hangingPunct="1">
        <a:defRPr sz="7645" kern="1200">
          <a:solidFill>
            <a:schemeClr val="tx1"/>
          </a:solidFill>
          <a:latin typeface="+mn-lt"/>
          <a:ea typeface="+mn-ea"/>
          <a:cs typeface="+mn-cs"/>
        </a:defRPr>
      </a:lvl7pPr>
      <a:lvl8pPr marL="13655381" algn="l" defTabSz="3901537" rtl="0" eaLnBrk="1" latinLnBrk="0" hangingPunct="1">
        <a:defRPr sz="7645" kern="1200">
          <a:solidFill>
            <a:schemeClr val="tx1"/>
          </a:solidFill>
          <a:latin typeface="+mn-lt"/>
          <a:ea typeface="+mn-ea"/>
          <a:cs typeface="+mn-cs"/>
        </a:defRPr>
      </a:lvl8pPr>
      <a:lvl9pPr marL="15606150" algn="l" defTabSz="3901537" rtl="0" eaLnBrk="1" latinLnBrk="0" hangingPunct="1">
        <a:defRPr sz="76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jpeg"/><Relationship Id="rId7" Type="http://schemas.microsoft.com/office/2007/relationships/hdphoto" Target="../media/hdphoto1.wdp"/><Relationship Id="rId12"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hyperlink" Target="https://www.youtube.com/user/calpolypomona"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D9E73610-C4D9-7F9D-821B-D74362DCADA5}"/>
              </a:ext>
            </a:extLst>
          </p:cNvPr>
          <p:cNvSpPr>
            <a:spLocks/>
          </p:cNvSpPr>
          <p:nvPr/>
        </p:nvSpPr>
        <p:spPr>
          <a:xfrm>
            <a:off x="33721574" y="20456799"/>
            <a:ext cx="9514461" cy="2007601"/>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6F3D25-F67A-33A3-F09C-5FA0742B8186}"/>
              </a:ext>
            </a:extLst>
          </p:cNvPr>
          <p:cNvSpPr txBox="1">
            <a:spLocks/>
          </p:cNvSpPr>
          <p:nvPr/>
        </p:nvSpPr>
        <p:spPr>
          <a:xfrm>
            <a:off x="34440204" y="20645955"/>
            <a:ext cx="8077200" cy="1415644"/>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References</a:t>
            </a:r>
          </a:p>
        </p:txBody>
      </p:sp>
      <p:sp>
        <p:nvSpPr>
          <p:cNvPr id="3" name="Rectangle 2">
            <a:extLst>
              <a:ext uri="{FF2B5EF4-FFF2-40B4-BE49-F238E27FC236}">
                <a16:creationId xmlns:a16="http://schemas.microsoft.com/office/drawing/2014/main" id="{700D10EF-D2F5-8584-2A57-7C102D0F751C}"/>
              </a:ext>
            </a:extLst>
          </p:cNvPr>
          <p:cNvSpPr>
            <a:spLocks noGrp="1" noRot="1" noMove="1" noResize="1" noEditPoints="1" noAdjustHandles="1" noChangeArrowheads="1" noChangeShapeType="1"/>
          </p:cNvSpPr>
          <p:nvPr/>
        </p:nvSpPr>
        <p:spPr>
          <a:xfrm>
            <a:off x="0" y="-450870"/>
            <a:ext cx="43891200" cy="6907849"/>
          </a:xfrm>
          <a:prstGeom prst="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itle 1"/>
          <p:cNvSpPr>
            <a:spLocks noGrp="1" noRot="1" noMove="1" noResize="1" noEditPoints="1" noAdjustHandles="1" noChangeArrowheads="1" noChangeShapeType="1"/>
          </p:cNvSpPr>
          <p:nvPr>
            <p:ph type="ctrTitle"/>
          </p:nvPr>
        </p:nvSpPr>
        <p:spPr>
          <a:xfrm>
            <a:off x="5333320" y="66979"/>
            <a:ext cx="33162240" cy="2286000"/>
          </a:xfrm>
        </p:spPr>
        <p:txBody>
          <a:bodyPr>
            <a:noAutofit/>
          </a:bodyPr>
          <a:lstStyle/>
          <a:p>
            <a:r>
              <a:rPr lang="en-US" sz="13000" dirty="0">
                <a:solidFill>
                  <a:schemeClr val="bg1"/>
                </a:solidFill>
                <a:latin typeface="Times New Roman" panose="02020603050405020304" pitchFamily="18" charset="0"/>
                <a:cs typeface="Times New Roman" panose="02020603050405020304" pitchFamily="18" charset="0"/>
              </a:rPr>
              <a:t>Animatronic Microcontroller Based Robot</a:t>
            </a:r>
          </a:p>
        </p:txBody>
      </p:sp>
      <p:sp>
        <p:nvSpPr>
          <p:cNvPr id="12" name="TextBox 11"/>
          <p:cNvSpPr txBox="1">
            <a:spLocks/>
          </p:cNvSpPr>
          <p:nvPr/>
        </p:nvSpPr>
        <p:spPr>
          <a:xfrm>
            <a:off x="8760178" y="2107465"/>
            <a:ext cx="26370844" cy="2965492"/>
          </a:xfrm>
          <a:prstGeom prst="rect">
            <a:avLst/>
          </a:prstGeom>
          <a:noFill/>
        </p:spPr>
        <p:txBody>
          <a:bodyPr wrap="square" rtlCol="0">
            <a:spAutoFit/>
          </a:bodyPr>
          <a:lstStyle/>
          <a:p>
            <a:pPr algn="ctr"/>
            <a:r>
              <a:rPr lang="en-US" sz="7112" b="1" dirty="0">
                <a:solidFill>
                  <a:schemeClr val="bg1"/>
                </a:solidFill>
                <a:latin typeface="Times New Roman" panose="02020603050405020304" pitchFamily="18" charset="0"/>
                <a:cs typeface="Times New Roman" panose="02020603050405020304" pitchFamily="18" charset="0"/>
              </a:rPr>
              <a:t>Carlos Zarco, Electrical and Computer Engineering Department</a:t>
            </a:r>
          </a:p>
          <a:p>
            <a:pPr algn="ctr"/>
            <a:r>
              <a:rPr lang="en-US" sz="5779" dirty="0">
                <a:solidFill>
                  <a:schemeClr val="bg1"/>
                </a:solidFill>
                <a:latin typeface="Times New Roman" panose="02020603050405020304" pitchFamily="18" charset="0"/>
                <a:cs typeface="Times New Roman" panose="02020603050405020304" pitchFamily="18" charset="0"/>
              </a:rPr>
              <a:t>Mentor: Dr. Mohamed Aly</a:t>
            </a:r>
          </a:p>
          <a:p>
            <a:pPr algn="ctr"/>
            <a:r>
              <a:rPr lang="en-US" sz="5779" dirty="0">
                <a:solidFill>
                  <a:schemeClr val="bg1"/>
                </a:solidFill>
                <a:latin typeface="Times New Roman" panose="02020603050405020304" pitchFamily="18" charset="0"/>
                <a:cs typeface="Times New Roman" panose="02020603050405020304" pitchFamily="18" charset="0"/>
              </a:rPr>
              <a:t>RSCA 2024</a:t>
            </a:r>
          </a:p>
        </p:txBody>
      </p:sp>
      <p:pic>
        <p:nvPicPr>
          <p:cNvPr id="6" name="Picture 5" descr="A picture containing text&#10;&#10;Description automatically generated">
            <a:extLst>
              <a:ext uri="{FF2B5EF4-FFF2-40B4-BE49-F238E27FC236}">
                <a16:creationId xmlns:a16="http://schemas.microsoft.com/office/drawing/2014/main" id="{73AFB4C6-496C-4EA2-BEFC-36174F204C73}"/>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36127152" y="-104085"/>
            <a:ext cx="5628652" cy="5409195"/>
          </a:xfrm>
          <a:prstGeom prst="rect">
            <a:avLst/>
          </a:prstGeom>
        </p:spPr>
      </p:pic>
      <p:sp>
        <p:nvSpPr>
          <p:cNvPr id="15" name="Flowchart: Connector 14">
            <a:extLst>
              <a:ext uri="{FF2B5EF4-FFF2-40B4-BE49-F238E27FC236}">
                <a16:creationId xmlns:a16="http://schemas.microsoft.com/office/drawing/2014/main" id="{5CFC46C2-836D-2177-2F58-F6CA9D21937B}"/>
              </a:ext>
            </a:extLst>
          </p:cNvPr>
          <p:cNvSpPr>
            <a:spLocks noGrp="1" noRot="1" noMove="1" noResize="1" noEditPoints="1" noAdjustHandles="1" noChangeArrowheads="1" noChangeShapeType="1"/>
          </p:cNvSpPr>
          <p:nvPr/>
        </p:nvSpPr>
        <p:spPr>
          <a:xfrm>
            <a:off x="1610739" y="0"/>
            <a:ext cx="5052745" cy="5201023"/>
          </a:xfrm>
          <a:prstGeom prst="flowChartConnector">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28EEB304-12BE-6F37-82C3-8353F3082799}"/>
              </a:ext>
            </a:extLst>
          </p:cNvPr>
          <p:cNvSpPr>
            <a:spLocks/>
          </p:cNvSpPr>
          <p:nvPr/>
        </p:nvSpPr>
        <p:spPr>
          <a:xfrm>
            <a:off x="492058" y="6910566"/>
            <a:ext cx="9514461" cy="2007601"/>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453C266-BA35-99DA-2C25-084CCF23E056}"/>
              </a:ext>
            </a:extLst>
          </p:cNvPr>
          <p:cNvSpPr txBox="1">
            <a:spLocks/>
          </p:cNvSpPr>
          <p:nvPr/>
        </p:nvSpPr>
        <p:spPr>
          <a:xfrm>
            <a:off x="1210688" y="7099722"/>
            <a:ext cx="8077200" cy="1415644"/>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Abstract</a:t>
            </a:r>
          </a:p>
        </p:txBody>
      </p:sp>
      <p:sp>
        <p:nvSpPr>
          <p:cNvPr id="18" name="Rectangle: Rounded Corners 17">
            <a:extLst>
              <a:ext uri="{FF2B5EF4-FFF2-40B4-BE49-F238E27FC236}">
                <a16:creationId xmlns:a16="http://schemas.microsoft.com/office/drawing/2014/main" id="{8BDE861A-33BB-CF77-52F7-86E7E1E30EE6}"/>
              </a:ext>
            </a:extLst>
          </p:cNvPr>
          <p:cNvSpPr>
            <a:spLocks/>
          </p:cNvSpPr>
          <p:nvPr/>
        </p:nvSpPr>
        <p:spPr>
          <a:xfrm>
            <a:off x="19326833" y="7165316"/>
            <a:ext cx="9514461" cy="2007601"/>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Joint Functions</a:t>
            </a:r>
          </a:p>
        </p:txBody>
      </p:sp>
      <p:sp>
        <p:nvSpPr>
          <p:cNvPr id="21" name="Rectangle: Rounded Corners 20">
            <a:extLst>
              <a:ext uri="{FF2B5EF4-FFF2-40B4-BE49-F238E27FC236}">
                <a16:creationId xmlns:a16="http://schemas.microsoft.com/office/drawing/2014/main" id="{7C35DBAB-9716-6158-2301-DBC7E30216DE}"/>
              </a:ext>
            </a:extLst>
          </p:cNvPr>
          <p:cNvSpPr>
            <a:spLocks/>
          </p:cNvSpPr>
          <p:nvPr/>
        </p:nvSpPr>
        <p:spPr>
          <a:xfrm>
            <a:off x="458548" y="9110635"/>
            <a:ext cx="9547971" cy="9049610"/>
          </a:xfrm>
          <a:prstGeom prst="roundRect">
            <a:avLst>
              <a:gd name="adj" fmla="val 47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AAE5122-9C56-4A1B-87C1-9E23A89BD241}"/>
              </a:ext>
            </a:extLst>
          </p:cNvPr>
          <p:cNvSpPr txBox="1">
            <a:spLocks/>
          </p:cNvSpPr>
          <p:nvPr/>
        </p:nvSpPr>
        <p:spPr>
          <a:xfrm>
            <a:off x="867788" y="9535379"/>
            <a:ext cx="8763000" cy="7417415"/>
          </a:xfrm>
          <a:prstGeom prst="rect">
            <a:avLst/>
          </a:prstGeom>
          <a:noFill/>
        </p:spPr>
        <p:txBody>
          <a:bodyPr wrap="square" rtlCol="0">
            <a:spAutoFit/>
          </a:bodyPr>
          <a:lstStyle/>
          <a:p>
            <a:pPr rtl="0">
              <a:spcBef>
                <a:spcPts val="0"/>
              </a:spcBef>
              <a:spcAft>
                <a:spcPts val="0"/>
              </a:spcAft>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     For my KHC Honor’s Engaged Learning Experience, I decided to construct and program an Arduino-controlled animatronic robotic head. This project can be themed to an original character much like the animatronics that one would see at an amusement park. This project aligns with my educational goals as I want to pursue a career in the robotic engineering industry and work at an animatronics company such as Disney’s Imagineering or Garner Holt Productions.</a:t>
            </a:r>
            <a:endParaRPr lang="en-US" sz="2600" b="0"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lang="en-US" sz="26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     It features 10 moving joints that are all servo-controlled. The animatronic is a robotic head that features eyes, eyelids, eyebrows, and a jaw. The animatronic was 3-D printed almost entirely in PLA plastic, aside from some screws and copper wire used as rods for hinge joints. The servo motors are controlled via an Arduino Uno microcontroller. There is also a way for the animatronic to make sounds as well via a dedicated MP3-playing device that can be integrated with the animatronic system to play music, voice clips, or other sounds.</a:t>
            </a:r>
            <a:endParaRPr lang="en-US" sz="2400"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8C89B1-5E72-C1F0-2683-C11E378FD9FE}"/>
              </a:ext>
            </a:extLst>
          </p:cNvPr>
          <p:cNvSpPr>
            <a:spLocks/>
          </p:cNvSpPr>
          <p:nvPr/>
        </p:nvSpPr>
        <p:spPr>
          <a:xfrm>
            <a:off x="33721574" y="22829431"/>
            <a:ext cx="9547972" cy="9641505"/>
          </a:xfrm>
          <a:prstGeom prst="roundRect">
            <a:avLst>
              <a:gd name="adj" fmla="val 47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8E3FFE6F-D084-ADAC-8FBD-2642890FE14D}"/>
              </a:ext>
            </a:extLst>
          </p:cNvPr>
          <p:cNvSpPr>
            <a:spLocks/>
          </p:cNvSpPr>
          <p:nvPr/>
        </p:nvSpPr>
        <p:spPr>
          <a:xfrm>
            <a:off x="19326833" y="9365385"/>
            <a:ext cx="9511218" cy="10513979"/>
          </a:xfrm>
          <a:prstGeom prst="roundRect">
            <a:avLst>
              <a:gd name="adj" fmla="val 47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AAD841B-DBEE-2FBF-5792-634E2E43300B}"/>
              </a:ext>
            </a:extLst>
          </p:cNvPr>
          <p:cNvSpPr txBox="1">
            <a:spLocks/>
          </p:cNvSpPr>
          <p:nvPr/>
        </p:nvSpPr>
        <p:spPr>
          <a:xfrm>
            <a:off x="19700942" y="9939762"/>
            <a:ext cx="8763000" cy="9710351"/>
          </a:xfrm>
          <a:prstGeom prst="rect">
            <a:avLst/>
          </a:prstGeom>
          <a:noFill/>
        </p:spPr>
        <p:txBody>
          <a:bodyPr wrap="square" rtlCol="0">
            <a:spAutoFit/>
          </a:bodyPr>
          <a:lstStyle/>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1 servo for upper and lower jaw movement</a:t>
            </a:r>
          </a:p>
          <a:p>
            <a:pPr marL="742950" lvl="1" indent="-28575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This allows the animatronic to move and appear as though it were talking.</a:t>
            </a:r>
          </a:p>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2  servos to control frown/smile (one for each side)</a:t>
            </a:r>
          </a:p>
          <a:p>
            <a:pPr marL="742950" lvl="1" indent="-28575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The jaw plates are semi-flexible allowing for a servo on each side to slightly bend these plates up or down to simulate smiling and frowning.</a:t>
            </a:r>
          </a:p>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2 servos to control eyebrows (one for each side)</a:t>
            </a:r>
          </a:p>
          <a:p>
            <a:pPr marL="742950" lvl="1" indent="-28575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These servos have no levers or gears attached and are used to be able to independently control each eyebrow to better express emotions and facial expressions.</a:t>
            </a:r>
          </a:p>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2 servos to control eyes moving left and right (one for each eye)</a:t>
            </a:r>
          </a:p>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2 servos to control the eyelids (one for each side)</a:t>
            </a:r>
          </a:p>
          <a:p>
            <a:pPr marL="742950" lvl="1" indent="-28575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The eyelids for each eye move concurrently however the eyes can blink independently from each other to allow for winking. </a:t>
            </a:r>
          </a:p>
          <a:p>
            <a:pPr marL="45720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1 servo to control eyes looking up and down </a:t>
            </a:r>
          </a:p>
          <a:p>
            <a:pPr marL="742950" lvl="1" indent="-285750" rtl="0" fontAlgn="base">
              <a:spcBef>
                <a:spcPts val="0"/>
              </a:spcBef>
              <a:spcAft>
                <a:spcPts val="0"/>
              </a:spcAft>
              <a:buFont typeface="Arial" panose="020B0604020202020204" pitchFamily="34" charset="0"/>
              <a:buChar char="•"/>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Lastly, there is a single servo motor that is used to pivot the eyes up and down.</a:t>
            </a:r>
          </a:p>
          <a:p>
            <a:pPr marL="742950" lvl="1" indent="-285750" rtl="0" fontAlgn="base">
              <a:spcBef>
                <a:spcPts val="0"/>
              </a:spcBef>
              <a:spcAft>
                <a:spcPts val="0"/>
              </a:spcAft>
              <a:buFont typeface="Arial" panose="020B0604020202020204" pitchFamily="34" charset="0"/>
              <a:buChar char="•"/>
            </a:pPr>
            <a:endParaRPr lang="en-US" sz="25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500" b="0" i="0" u="none" strike="noStrike" dirty="0">
                <a:solidFill>
                  <a:srgbClr val="000000"/>
                </a:solidFill>
                <a:effectLst/>
                <a:latin typeface="Times New Roman" panose="02020603050405020304" pitchFamily="18" charset="0"/>
                <a:cs typeface="Times New Roman" panose="02020603050405020304" pitchFamily="18" charset="0"/>
              </a:rPr>
              <a:t>     These 10 servos can be independently controlled which should allow for a large range of expressions and movements to be possible. Including frowns, smiles, blinking, winking, talking, and more.</a:t>
            </a:r>
            <a:endParaRPr lang="en-US" sz="2500" b="0" dirty="0">
              <a:effectLst/>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CA16071D-2FA5-EDCC-715B-11C6C2C30EBA}"/>
              </a:ext>
            </a:extLst>
          </p:cNvPr>
          <p:cNvSpPr/>
          <p:nvPr/>
        </p:nvSpPr>
        <p:spPr>
          <a:xfrm>
            <a:off x="10957803" y="7165316"/>
            <a:ext cx="7787397" cy="8413242"/>
          </a:xfrm>
          <a:prstGeom prst="roundRect">
            <a:avLst>
              <a:gd name="adj" fmla="val 2042"/>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244FD94-FE95-0F50-4557-971BCC9BEB57}"/>
              </a:ext>
            </a:extLst>
          </p:cNvPr>
          <p:cNvSpPr txBox="1"/>
          <p:nvPr/>
        </p:nvSpPr>
        <p:spPr>
          <a:xfrm>
            <a:off x="10957803" y="15994023"/>
            <a:ext cx="7787397" cy="1815882"/>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1. </a:t>
            </a:r>
            <a:r>
              <a:rPr lang="en-US" sz="2800" i="1" dirty="0">
                <a:latin typeface="Times New Roman" panose="02020603050405020304" pitchFamily="18" charset="0"/>
                <a:cs typeface="Times New Roman" panose="02020603050405020304" pitchFamily="18" charset="0"/>
              </a:rPr>
              <a:t>3-D render of the animatronics' side profile (</a:t>
            </a:r>
            <a:r>
              <a:rPr lang="en-US" sz="2800" i="1" dirty="0" err="1">
                <a:latin typeface="Times New Roman" panose="02020603050405020304" pitchFamily="18" charset="0"/>
                <a:cs typeface="Times New Roman" panose="02020603050405020304" pitchFamily="18" charset="0"/>
              </a:rPr>
              <a:t>Jethon</a:t>
            </a:r>
            <a:r>
              <a:rPr lang="en-US" sz="2800" i="1" dirty="0">
                <a:latin typeface="Times New Roman" panose="02020603050405020304" pitchFamily="18" charset="0"/>
                <a:cs typeface="Times New Roman" panose="02020603050405020304" pitchFamily="18" charset="0"/>
              </a:rPr>
              <a:t> 2018). This image showcases a few of the servos used for the eyebrows, eyelids, eye rotation, as well as the smile/frown mechanism.</a:t>
            </a:r>
          </a:p>
        </p:txBody>
      </p:sp>
      <p:pic>
        <p:nvPicPr>
          <p:cNvPr id="32" name="Picture 31">
            <a:extLst>
              <a:ext uri="{FF2B5EF4-FFF2-40B4-BE49-F238E27FC236}">
                <a16:creationId xmlns:a16="http://schemas.microsoft.com/office/drawing/2014/main" id="{FE51734C-EF8B-47F9-7F7E-C94B58418D7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2000"/>
                    </a14:imgEffect>
                    <a14:imgEffect>
                      <a14:brightnessContrast bright="27000" contrast="38000"/>
                    </a14:imgEffect>
                  </a14:imgLayer>
                </a14:imgProps>
              </a:ext>
            </a:extLst>
          </a:blip>
          <a:stretch>
            <a:fillRect/>
          </a:stretch>
        </p:blipFill>
        <p:spPr>
          <a:xfrm>
            <a:off x="29287306" y="7165315"/>
            <a:ext cx="8203093" cy="5272905"/>
          </a:xfrm>
          <a:prstGeom prst="roundRect">
            <a:avLst>
              <a:gd name="adj" fmla="val 34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TextBox 32">
            <a:extLst>
              <a:ext uri="{FF2B5EF4-FFF2-40B4-BE49-F238E27FC236}">
                <a16:creationId xmlns:a16="http://schemas.microsoft.com/office/drawing/2014/main" id="{9C9F1E44-7F29-7950-5235-17EE1D71525C}"/>
              </a:ext>
            </a:extLst>
          </p:cNvPr>
          <p:cNvSpPr txBox="1">
            <a:spLocks/>
          </p:cNvSpPr>
          <p:nvPr/>
        </p:nvSpPr>
        <p:spPr>
          <a:xfrm>
            <a:off x="37936411" y="7165315"/>
            <a:ext cx="4937092" cy="3970318"/>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2 (left). </a:t>
            </a:r>
            <a:r>
              <a:rPr lang="en-US" sz="2800" i="1" dirty="0">
                <a:latin typeface="Times New Roman" panose="02020603050405020304" pitchFamily="18" charset="0"/>
                <a:cs typeface="Times New Roman" panose="02020603050405020304" pitchFamily="18" charset="0"/>
              </a:rPr>
              <a:t>This image shows an Ender-3 printer that is printing out two circular semi-circles for the eyes and 4 eyelid pieces. They are printed with overhang since they have arches that are above 45° and impossible for the printer to print otherwise</a:t>
            </a:r>
          </a:p>
        </p:txBody>
      </p:sp>
      <p:pic>
        <p:nvPicPr>
          <p:cNvPr id="37" name="Picture 36" descr="A white ball with wires and wires&#10;&#10;Description automatically generated">
            <a:extLst>
              <a:ext uri="{FF2B5EF4-FFF2-40B4-BE49-F238E27FC236}">
                <a16:creationId xmlns:a16="http://schemas.microsoft.com/office/drawing/2014/main" id="{1B4EBB38-6C32-3718-6508-EAD7BCF423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6181" y="18644172"/>
            <a:ext cx="6295173" cy="4180952"/>
          </a:xfrm>
          <a:prstGeom prst="roundRect">
            <a:avLst>
              <a:gd name="adj" fmla="val 45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8" name="TextBox 37">
            <a:extLst>
              <a:ext uri="{FF2B5EF4-FFF2-40B4-BE49-F238E27FC236}">
                <a16:creationId xmlns:a16="http://schemas.microsoft.com/office/drawing/2014/main" id="{09837657-B926-38DC-F5C4-C2CF820233DA}"/>
              </a:ext>
            </a:extLst>
          </p:cNvPr>
          <p:cNvSpPr txBox="1"/>
          <p:nvPr/>
        </p:nvSpPr>
        <p:spPr>
          <a:xfrm>
            <a:off x="10496181" y="23010285"/>
            <a:ext cx="7041649" cy="1815882"/>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3. </a:t>
            </a:r>
            <a:r>
              <a:rPr lang="en-US" sz="2800" i="1" dirty="0">
                <a:latin typeface="Times New Roman" panose="02020603050405020304" pitchFamily="18" charset="0"/>
                <a:cs typeface="Times New Roman" panose="02020603050405020304" pitchFamily="18" charset="0"/>
              </a:rPr>
              <a:t>This is the 3-D printed eye plates, mounting bracket, eyeball, and eyelids. Only one side is complete to demonstrate where the servo for left/right eye control is located. </a:t>
            </a:r>
          </a:p>
        </p:txBody>
      </p:sp>
      <p:sp>
        <p:nvSpPr>
          <p:cNvPr id="5" name="TextBox 4">
            <a:extLst>
              <a:ext uri="{FF2B5EF4-FFF2-40B4-BE49-F238E27FC236}">
                <a16:creationId xmlns:a16="http://schemas.microsoft.com/office/drawing/2014/main" id="{6B3A7D7B-838A-7D3C-EC47-05265514A657}"/>
              </a:ext>
            </a:extLst>
          </p:cNvPr>
          <p:cNvSpPr txBox="1"/>
          <p:nvPr/>
        </p:nvSpPr>
        <p:spPr>
          <a:xfrm>
            <a:off x="34137600" y="23106305"/>
            <a:ext cx="8735903" cy="10433625"/>
          </a:xfrm>
          <a:prstGeom prst="rect">
            <a:avLst/>
          </a:prstGeom>
          <a:noFill/>
        </p:spPr>
        <p:txBody>
          <a:bodyPr wrap="square" rtlCol="0">
            <a:spAutoFit/>
          </a:bodyPr>
          <a:lstStyle/>
          <a:p>
            <a:pPr marR="457200" algn="l"/>
            <a:r>
              <a:rPr lang="en-US" sz="2600" b="0" i="0" dirty="0">
                <a:solidFill>
                  <a:srgbClr val="000000"/>
                </a:solidFill>
                <a:effectLst/>
                <a:latin typeface="Times New Roman" panose="02020603050405020304" pitchFamily="18" charset="0"/>
                <a:cs typeface="Times New Roman" panose="02020603050405020304" pitchFamily="18" charset="0"/>
              </a:rPr>
              <a:t>[1]     Thingiverse.com, “Mouth and eye brow mechanics, adaptable to eye mechanics by Rolf </a:t>
            </a:r>
            <a:r>
              <a:rPr lang="en-US" sz="2600" b="0" i="0" dirty="0" err="1">
                <a:solidFill>
                  <a:srgbClr val="000000"/>
                </a:solidFill>
                <a:effectLst/>
                <a:latin typeface="Times New Roman" panose="02020603050405020304" pitchFamily="18" charset="0"/>
                <a:cs typeface="Times New Roman" panose="02020603050405020304" pitchFamily="18" charset="0"/>
              </a:rPr>
              <a:t>Jethon</a:t>
            </a:r>
            <a:r>
              <a:rPr lang="en-US" sz="2600" b="0" i="0" dirty="0">
                <a:solidFill>
                  <a:srgbClr val="000000"/>
                </a:solidFill>
                <a:effectLst/>
                <a:latin typeface="Times New Roman" panose="02020603050405020304" pitchFamily="18" charset="0"/>
                <a:cs typeface="Times New Roman" panose="02020603050405020304" pitchFamily="18" charset="0"/>
              </a:rPr>
              <a:t>,” </a:t>
            </a:r>
            <a:r>
              <a:rPr lang="en-US" sz="2600" b="0" i="1" dirty="0">
                <a:solidFill>
                  <a:srgbClr val="000000"/>
                </a:solidFill>
                <a:effectLst/>
                <a:latin typeface="Times New Roman" panose="02020603050405020304" pitchFamily="18" charset="0"/>
                <a:cs typeface="Times New Roman" panose="02020603050405020304" pitchFamily="18" charset="0"/>
              </a:rPr>
              <a:t>thingiverse.com</a:t>
            </a:r>
            <a:r>
              <a:rPr lang="en-US" sz="2600" dirty="0">
                <a:solidFill>
                  <a:srgbClr val="000000"/>
                </a:solidFill>
                <a:latin typeface="Times New Roman" panose="02020603050405020304" pitchFamily="18" charset="0"/>
                <a:cs typeface="Times New Roman" panose="02020603050405020304" pitchFamily="18" charset="0"/>
              </a:rPr>
              <a:t>, Apr. 15, 2018,</a:t>
            </a:r>
            <a:r>
              <a:rPr lang="en-US" sz="2600" b="0" i="0" dirty="0">
                <a:solidFill>
                  <a:srgbClr val="000000"/>
                </a:solidFill>
                <a:effectLst/>
                <a:latin typeface="Times New Roman" panose="02020603050405020304" pitchFamily="18" charset="0"/>
                <a:cs typeface="Times New Roman" panose="02020603050405020304" pitchFamily="18" charset="0"/>
              </a:rPr>
              <a:t> https://www.thingiverse.com/thing:2863069 (accessed Aug. 23, 2023).</a:t>
            </a:r>
          </a:p>
          <a:p>
            <a:pPr algn="l"/>
            <a:endParaRPr lang="en-US" sz="2600" dirty="0">
              <a:solidFill>
                <a:srgbClr val="000000"/>
              </a:solidFill>
              <a:latin typeface="Times New Roman" panose="02020603050405020304" pitchFamily="18" charset="0"/>
              <a:cs typeface="Times New Roman" panose="02020603050405020304" pitchFamily="18" charset="0"/>
            </a:endParaRPr>
          </a:p>
          <a:p>
            <a:pPr algn="l"/>
            <a:r>
              <a:rPr lang="en-US" sz="2600" b="0" i="0" dirty="0">
                <a:solidFill>
                  <a:srgbClr val="000000"/>
                </a:solidFill>
                <a:effectLst/>
                <a:latin typeface="Times New Roman" panose="02020603050405020304" pitchFamily="18" charset="0"/>
                <a:cs typeface="Times New Roman" panose="02020603050405020304" pitchFamily="18" charset="0"/>
              </a:rPr>
              <a:t>[2]     Thingiverse.com, “Eye mechanics with all possible movements by Rolf </a:t>
            </a:r>
            <a:r>
              <a:rPr lang="en-US" sz="2600" b="0" i="0" dirty="0" err="1">
                <a:solidFill>
                  <a:srgbClr val="000000"/>
                </a:solidFill>
                <a:effectLst/>
                <a:latin typeface="Times New Roman" panose="02020603050405020304" pitchFamily="18" charset="0"/>
                <a:cs typeface="Times New Roman" panose="02020603050405020304" pitchFamily="18" charset="0"/>
              </a:rPr>
              <a:t>Jethon</a:t>
            </a:r>
            <a:r>
              <a:rPr lang="en-US" sz="2600" b="0" i="0" dirty="0">
                <a:solidFill>
                  <a:srgbClr val="000000"/>
                </a:solidFill>
                <a:effectLst/>
                <a:latin typeface="Times New Roman" panose="02020603050405020304" pitchFamily="18" charset="0"/>
                <a:cs typeface="Times New Roman" panose="02020603050405020304" pitchFamily="18" charset="0"/>
              </a:rPr>
              <a:t>,” </a:t>
            </a:r>
            <a:r>
              <a:rPr lang="en-US" sz="2600" b="0" i="1" dirty="0">
                <a:solidFill>
                  <a:srgbClr val="000000"/>
                </a:solidFill>
                <a:effectLst/>
                <a:latin typeface="Times New Roman" panose="02020603050405020304" pitchFamily="18" charset="0"/>
                <a:cs typeface="Times New Roman" panose="02020603050405020304" pitchFamily="18" charset="0"/>
              </a:rPr>
              <a:t>thingiverse.com</a:t>
            </a:r>
            <a:r>
              <a:rPr lang="en-US" sz="2600" b="0" i="0" dirty="0">
                <a:solidFill>
                  <a:srgbClr val="000000"/>
                </a:solidFill>
                <a:effectLst/>
                <a:latin typeface="Times New Roman" panose="02020603050405020304" pitchFamily="18" charset="0"/>
                <a:cs typeface="Times New Roman" panose="02020603050405020304" pitchFamily="18" charset="0"/>
              </a:rPr>
              <a:t>, Feb. 4 2018. https://www.thingiverse.com/thing:2781756 (accessed Aug. 23, 2023).</a:t>
            </a:r>
          </a:p>
          <a:p>
            <a:pPr algn="l"/>
            <a:endParaRPr lang="en-US" sz="2600" dirty="0">
              <a:solidFill>
                <a:srgbClr val="000000"/>
              </a:solidFill>
              <a:latin typeface="Times New Roman" panose="02020603050405020304" pitchFamily="18" charset="0"/>
              <a:cs typeface="Times New Roman" panose="02020603050405020304" pitchFamily="18" charset="0"/>
            </a:endParaRPr>
          </a:p>
          <a:p>
            <a:pPr algn="l"/>
            <a:r>
              <a:rPr lang="en-US" sz="2600" b="0" i="0" dirty="0">
                <a:solidFill>
                  <a:srgbClr val="000000"/>
                </a:solidFill>
                <a:effectLst/>
                <a:latin typeface="Times New Roman" panose="02020603050405020304" pitchFamily="18" charset="0"/>
                <a:cs typeface="Times New Roman" panose="02020603050405020304" pitchFamily="18" charset="0"/>
              </a:rPr>
              <a:t>[3]     N. </a:t>
            </a:r>
            <a:r>
              <a:rPr lang="en-US" sz="2600" b="0" i="0" dirty="0" err="1">
                <a:solidFill>
                  <a:srgbClr val="000000"/>
                </a:solidFill>
                <a:effectLst/>
                <a:latin typeface="Times New Roman" panose="02020603050405020304" pitchFamily="18" charset="0"/>
                <a:cs typeface="Times New Roman" panose="02020603050405020304" pitchFamily="18" charset="0"/>
              </a:rPr>
              <a:t>Koumaris</a:t>
            </a:r>
            <a:r>
              <a:rPr lang="en-US" sz="2600" b="0" i="0" dirty="0">
                <a:solidFill>
                  <a:srgbClr val="000000"/>
                </a:solidFill>
                <a:effectLst/>
                <a:latin typeface="Times New Roman" panose="02020603050405020304" pitchFamily="18" charset="0"/>
                <a:cs typeface="Times New Roman" panose="02020603050405020304" pitchFamily="18" charset="0"/>
              </a:rPr>
              <a:t>, “MP3 PLAYER USING ARDUINO AND DFPLAYER MINI,” electronics-lab.com. https://www.electronics-lab.com/project/mp3-player-using-arduino-dfplayer-mini/ (accessed Oct. 2023).</a:t>
            </a:r>
          </a:p>
          <a:p>
            <a:pPr algn="l"/>
            <a:endParaRPr lang="en-US" sz="2600" dirty="0">
              <a:solidFill>
                <a:srgbClr val="000000"/>
              </a:solidFill>
              <a:latin typeface="Times New Roman" panose="02020603050405020304" pitchFamily="18" charset="0"/>
              <a:cs typeface="Times New Roman" panose="02020603050405020304" pitchFamily="18" charset="0"/>
            </a:endParaRPr>
          </a:p>
          <a:p>
            <a:pPr algn="l"/>
            <a:r>
              <a:rPr lang="en-US" sz="2600" b="0" i="0" dirty="0">
                <a:solidFill>
                  <a:srgbClr val="000000"/>
                </a:solidFill>
                <a:effectLst/>
                <a:latin typeface="Times New Roman" panose="02020603050405020304" pitchFamily="18" charset="0"/>
                <a:cs typeface="Times New Roman" panose="02020603050405020304" pitchFamily="18" charset="0"/>
              </a:rPr>
              <a:t>[4]      </a:t>
            </a:r>
            <a:r>
              <a:rPr lang="en-US" sz="2600" b="0" i="0" dirty="0" err="1">
                <a:solidFill>
                  <a:srgbClr val="000000"/>
                </a:solidFill>
                <a:effectLst/>
                <a:latin typeface="Times New Roman" panose="02020603050405020304" pitchFamily="18" charset="0"/>
                <a:cs typeface="Times New Roman" panose="02020603050405020304" pitchFamily="18" charset="0"/>
              </a:rPr>
              <a:t>Robojax</a:t>
            </a:r>
            <a:r>
              <a:rPr lang="en-US" sz="2600" b="0" i="0" dirty="0">
                <a:solidFill>
                  <a:srgbClr val="000000"/>
                </a:solidFill>
                <a:effectLst/>
                <a:latin typeface="Times New Roman" panose="02020603050405020304" pitchFamily="18" charset="0"/>
                <a:cs typeface="Times New Roman" panose="02020603050405020304" pitchFamily="18" charset="0"/>
              </a:rPr>
              <a:t>, “Complete guide to PCA9685 16 channel Servo controller for Arduino with code V1,” YouTube. Dec. 16, 2017. Available: https://www.youtube.com/watch?v=y8X9X10Tn1k</a:t>
            </a:r>
          </a:p>
          <a:p>
            <a:pPr algn="l"/>
            <a:endParaRPr lang="en-US" sz="2600" dirty="0">
              <a:solidFill>
                <a:srgbClr val="000000"/>
              </a:solidFill>
              <a:latin typeface="Times New Roman" panose="02020603050405020304" pitchFamily="18" charset="0"/>
              <a:cs typeface="Times New Roman" panose="02020603050405020304" pitchFamily="18" charset="0"/>
            </a:endParaRPr>
          </a:p>
          <a:p>
            <a:pPr algn="l"/>
            <a:r>
              <a:rPr lang="fr-FR" sz="2600" b="0" i="0" dirty="0">
                <a:solidFill>
                  <a:srgbClr val="000000"/>
                </a:solidFill>
                <a:effectLst/>
                <a:latin typeface="Times New Roman" panose="02020603050405020304" pitchFamily="18" charset="0"/>
                <a:cs typeface="Times New Roman" panose="02020603050405020304" pitchFamily="18" charset="0"/>
              </a:rPr>
              <a:t>[5]     “</a:t>
            </a:r>
            <a:r>
              <a:rPr lang="fr-FR" sz="2600" b="0" i="0" dirty="0" err="1">
                <a:solidFill>
                  <a:srgbClr val="000000"/>
                </a:solidFill>
                <a:effectLst/>
                <a:latin typeface="Times New Roman" panose="02020603050405020304" pitchFamily="18" charset="0"/>
                <a:cs typeface="Times New Roman" panose="02020603050405020304" pitchFamily="18" charset="0"/>
              </a:rPr>
              <a:t>DFPLayer</a:t>
            </a:r>
            <a:r>
              <a:rPr lang="fr-FR" sz="2600" b="0" i="0" dirty="0">
                <a:solidFill>
                  <a:srgbClr val="000000"/>
                </a:solidFill>
                <a:effectLst/>
                <a:latin typeface="Times New Roman" panose="02020603050405020304" pitchFamily="18" charset="0"/>
                <a:cs typeface="Times New Roman" panose="02020603050405020304" pitchFamily="18" charset="0"/>
              </a:rPr>
              <a:t> Mini.” </a:t>
            </a:r>
            <a:r>
              <a:rPr lang="fr-FR" sz="2600" b="0" i="0" dirty="0" err="1">
                <a:solidFill>
                  <a:srgbClr val="000000"/>
                </a:solidFill>
                <a:effectLst/>
                <a:latin typeface="Times New Roman" panose="02020603050405020304" pitchFamily="18" charset="0"/>
                <a:cs typeface="Times New Roman" panose="02020603050405020304" pitchFamily="18" charset="0"/>
              </a:rPr>
              <a:t>Available:https</a:t>
            </a:r>
            <a:r>
              <a:rPr lang="fr-FR" sz="2600" b="0" i="0" dirty="0">
                <a:solidFill>
                  <a:srgbClr val="000000"/>
                </a:solidFill>
                <a:effectLst/>
                <a:latin typeface="Times New Roman" panose="02020603050405020304" pitchFamily="18" charset="0"/>
                <a:cs typeface="Times New Roman" panose="02020603050405020304" pitchFamily="18" charset="0"/>
              </a:rPr>
              <a:t>://picaxe.com/docs/spe033.pdf</a:t>
            </a:r>
            <a:endParaRPr lang="en-US" sz="2600" b="0" i="0" dirty="0">
              <a:solidFill>
                <a:srgbClr val="000000"/>
              </a:solidFill>
              <a:effectLst/>
              <a:latin typeface="Times New Roman" panose="02020603050405020304" pitchFamily="18" charset="0"/>
              <a:cs typeface="Times New Roman" panose="02020603050405020304" pitchFamily="18" charset="0"/>
            </a:endParaRPr>
          </a:p>
          <a:p>
            <a:pPr algn="l"/>
            <a:r>
              <a:rPr lang="en-US" sz="2600" b="0" i="0" dirty="0">
                <a:solidFill>
                  <a:srgbClr val="000000"/>
                </a:solidFill>
                <a:effectLst/>
                <a:latin typeface="Times New Roman" panose="02020603050405020304" pitchFamily="18" charset="0"/>
                <a:cs typeface="Times New Roman" panose="02020603050405020304" pitchFamily="18" charset="0"/>
              </a:rPr>
              <a:t>‌</a:t>
            </a:r>
          </a:p>
          <a:p>
            <a:pPr algn="l"/>
            <a:r>
              <a:rPr lang="en-US" sz="2600" b="0" i="0" dirty="0">
                <a:solidFill>
                  <a:srgbClr val="000000"/>
                </a:solidFill>
                <a:effectLst/>
                <a:latin typeface="Times New Roman" panose="02020603050405020304" pitchFamily="18" charset="0"/>
                <a:cs typeface="Times New Roman" panose="02020603050405020304" pitchFamily="18" charset="0"/>
              </a:rPr>
              <a:t>‌</a:t>
            </a:r>
          </a:p>
          <a:p>
            <a:pPr algn="l"/>
            <a:r>
              <a:rPr lang="en-US" sz="2400" b="0" i="0" dirty="0">
                <a:solidFill>
                  <a:srgbClr val="000000"/>
                </a:solidFill>
                <a:effectLst/>
                <a:latin typeface="Times New Roman" panose="02020603050405020304" pitchFamily="18" charset="0"/>
                <a:cs typeface="Times New Roman" panose="02020603050405020304" pitchFamily="18" charset="0"/>
              </a:rPr>
              <a:t>‌</a:t>
            </a:r>
          </a:p>
          <a:p>
            <a:pPr algn="l"/>
            <a:r>
              <a:rPr lang="en-US" sz="2400" b="0" i="0" dirty="0">
                <a:solidFill>
                  <a:srgbClr val="000000"/>
                </a:solidFill>
                <a:effectLst/>
                <a:latin typeface="Times New Roman" panose="02020603050405020304" pitchFamily="18" charset="0"/>
                <a:cs typeface="Times New Roman" panose="02020603050405020304" pitchFamily="18" charset="0"/>
              </a:rPr>
              <a:t>‌</a:t>
            </a:r>
          </a:p>
        </p:txBody>
      </p:sp>
      <p:sp>
        <p:nvSpPr>
          <p:cNvPr id="7" name="Rectangle: Rounded Corners 6">
            <a:extLst>
              <a:ext uri="{FF2B5EF4-FFF2-40B4-BE49-F238E27FC236}">
                <a16:creationId xmlns:a16="http://schemas.microsoft.com/office/drawing/2014/main" id="{B903C050-702B-C0FB-2B6E-D8AE31DAEEE3}"/>
              </a:ext>
            </a:extLst>
          </p:cNvPr>
          <p:cNvSpPr>
            <a:spLocks/>
          </p:cNvSpPr>
          <p:nvPr/>
        </p:nvSpPr>
        <p:spPr>
          <a:xfrm>
            <a:off x="458548" y="19041093"/>
            <a:ext cx="9514461" cy="2007601"/>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MP3 Player</a:t>
            </a:r>
          </a:p>
        </p:txBody>
      </p:sp>
      <p:sp>
        <p:nvSpPr>
          <p:cNvPr id="8" name="Rectangle: Rounded Corners 7">
            <a:extLst>
              <a:ext uri="{FF2B5EF4-FFF2-40B4-BE49-F238E27FC236}">
                <a16:creationId xmlns:a16="http://schemas.microsoft.com/office/drawing/2014/main" id="{D20651A4-F1C5-83C5-3E97-63BE8DC64D3A}"/>
              </a:ext>
            </a:extLst>
          </p:cNvPr>
          <p:cNvSpPr>
            <a:spLocks/>
          </p:cNvSpPr>
          <p:nvPr/>
        </p:nvSpPr>
        <p:spPr>
          <a:xfrm>
            <a:off x="458548" y="21241162"/>
            <a:ext cx="9511218" cy="11229775"/>
          </a:xfrm>
          <a:prstGeom prst="roundRect">
            <a:avLst>
              <a:gd name="adj" fmla="val 47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61D2F2-2704-E8C4-17B3-12A65858871B}"/>
              </a:ext>
            </a:extLst>
          </p:cNvPr>
          <p:cNvSpPr txBox="1">
            <a:spLocks/>
          </p:cNvSpPr>
          <p:nvPr/>
        </p:nvSpPr>
        <p:spPr>
          <a:xfrm>
            <a:off x="832657" y="22061599"/>
            <a:ext cx="8763000" cy="9140964"/>
          </a:xfrm>
          <a:prstGeom prst="rect">
            <a:avLst/>
          </a:prstGeom>
          <a:noFill/>
        </p:spPr>
        <p:txBody>
          <a:bodyPr wrap="square" rtlCol="0">
            <a:spAutoFit/>
          </a:bodyPr>
          <a:lstStyle/>
          <a:p>
            <a:pPr marL="457200" rtl="0" fontAlgn="base">
              <a:spcBef>
                <a:spcPts val="0"/>
              </a:spcBef>
              <a:spcAft>
                <a:spcPts val="0"/>
              </a:spcAft>
            </a:pPr>
            <a:r>
              <a:rPr lang="en-US" sz="2800" b="0" dirty="0">
                <a:effectLst/>
                <a:latin typeface="Times New Roman" panose="02020603050405020304" pitchFamily="18" charset="0"/>
                <a:cs typeface="Times New Roman" panose="02020603050405020304" pitchFamily="18" charset="0"/>
              </a:rPr>
              <a:t>     An MP3 playing system was integrated for use in conjunction with this animatronic system. I used a </a:t>
            </a:r>
            <a:r>
              <a:rPr lang="en-US" sz="2800" b="0" dirty="0" err="1">
                <a:effectLst/>
                <a:latin typeface="Times New Roman" panose="02020603050405020304" pitchFamily="18" charset="0"/>
                <a:cs typeface="Times New Roman" panose="02020603050405020304" pitchFamily="18" charset="0"/>
              </a:rPr>
              <a:t>DF</a:t>
            </a:r>
            <a:r>
              <a:rPr lang="en-US" sz="2800" dirty="0" err="1">
                <a:latin typeface="Times New Roman" panose="02020603050405020304" pitchFamily="18" charset="0"/>
                <a:cs typeface="Times New Roman" panose="02020603050405020304" pitchFamily="18" charset="0"/>
              </a:rPr>
              <a:t>Player</a:t>
            </a:r>
            <a:r>
              <a:rPr lang="en-US" sz="2800" dirty="0">
                <a:latin typeface="Times New Roman" panose="02020603050405020304" pitchFamily="18" charset="0"/>
                <a:cs typeface="Times New Roman" panose="02020603050405020304" pitchFamily="18" charset="0"/>
              </a:rPr>
              <a:t> Mini module. This module features a micro-SD card reader, a built-in audio amplifier, and interfaces with microcontrollers through UART serial communication. This is how the animatronic is given a voice. Sound effects and voice clips can be played while the jaws are in motion to give the appearance of talking. This module works well with the Arduino Uno that is used to control the system. </a:t>
            </a:r>
          </a:p>
          <a:p>
            <a:pPr marL="457200" rtl="0" fontAlgn="base">
              <a:spcBef>
                <a:spcPts val="0"/>
              </a:spcBef>
              <a:spcAft>
                <a:spcPts val="0"/>
              </a:spcAft>
            </a:pPr>
            <a:endParaRPr lang="en-US" sz="2800" b="0" dirty="0">
              <a:effectLst/>
              <a:latin typeface="Times New Roman" panose="02020603050405020304" pitchFamily="18" charset="0"/>
              <a:cs typeface="Times New Roman" panose="02020603050405020304" pitchFamily="18" charset="0"/>
            </a:endParaRPr>
          </a:p>
          <a:p>
            <a:pPr marL="457200" rtl="0" fontAlgn="base">
              <a:spcBef>
                <a:spcPts val="0"/>
              </a:spcBef>
              <a:spcAft>
                <a:spcPts val="0"/>
              </a:spcAft>
            </a:pPr>
            <a:r>
              <a:rPr lang="en-US" sz="2800" dirty="0">
                <a:latin typeface="Times New Roman" panose="02020603050405020304" pitchFamily="18" charset="0"/>
                <a:cs typeface="Times New Roman" panose="02020603050405020304" pitchFamily="18" charset="0"/>
              </a:rPr>
              <a:t>The MP3 playing system is volume adjustable and the built-in audio amplifier means that a speaker can be directly connected to the module. The micro-SD card stores the files to be played. The Tx and Rx ports are wired to their respective software serial ports on the microcontroller unit. These pins act as UART serial communication for commands to be sent and received by the </a:t>
            </a:r>
            <a:r>
              <a:rPr lang="en-US" sz="2800" dirty="0" err="1">
                <a:latin typeface="Times New Roman" panose="02020603050405020304" pitchFamily="18" charset="0"/>
                <a:cs typeface="Times New Roman" panose="02020603050405020304" pitchFamily="18" charset="0"/>
              </a:rPr>
              <a:t>DFPlayer</a:t>
            </a:r>
            <a:r>
              <a:rPr lang="en-US" sz="2800" dirty="0">
                <a:latin typeface="Times New Roman" panose="02020603050405020304" pitchFamily="18" charset="0"/>
                <a:cs typeface="Times New Roman" panose="02020603050405020304" pitchFamily="18" charset="0"/>
              </a:rPr>
              <a:t> mini module. This module can also send messages back to a computer so the messages can read from the serial monitor. </a:t>
            </a:r>
            <a:endParaRPr lang="en-US" sz="2800" b="0" dirty="0">
              <a:effectLst/>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A5B81D81-712D-2146-1219-975AE6B463BA}"/>
              </a:ext>
            </a:extLst>
          </p:cNvPr>
          <p:cNvSpPr/>
          <p:nvPr/>
        </p:nvSpPr>
        <p:spPr>
          <a:xfrm>
            <a:off x="10350123" y="25329252"/>
            <a:ext cx="6295173" cy="4451100"/>
          </a:xfrm>
          <a:prstGeom prst="roundRect">
            <a:avLst>
              <a:gd name="adj" fmla="val 3277"/>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D569BB3-9C2C-677B-55FA-A245E7FB2234}"/>
              </a:ext>
            </a:extLst>
          </p:cNvPr>
          <p:cNvSpPr txBox="1"/>
          <p:nvPr/>
        </p:nvSpPr>
        <p:spPr>
          <a:xfrm>
            <a:off x="10444367" y="29913584"/>
            <a:ext cx="6454408" cy="2246769"/>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4 above. </a:t>
            </a:r>
            <a:r>
              <a:rPr lang="en-US" sz="2800" i="1" dirty="0">
                <a:latin typeface="Times New Roman" panose="02020603050405020304" pitchFamily="18" charset="0"/>
                <a:cs typeface="Times New Roman" panose="02020603050405020304" pitchFamily="18" charset="0"/>
              </a:rPr>
              <a:t>A picture of the Arduino Uno microcontroller connected to the </a:t>
            </a:r>
            <a:r>
              <a:rPr lang="en-US" sz="2800" i="1" dirty="0" err="1">
                <a:latin typeface="Times New Roman" panose="02020603050405020304" pitchFamily="18" charset="0"/>
                <a:cs typeface="Times New Roman" panose="02020603050405020304" pitchFamily="18" charset="0"/>
              </a:rPr>
              <a:t>DFPlayer</a:t>
            </a:r>
            <a:r>
              <a:rPr lang="en-US" sz="2800" i="1" dirty="0">
                <a:latin typeface="Times New Roman" panose="02020603050405020304" pitchFamily="18" charset="0"/>
                <a:cs typeface="Times New Roman" panose="02020603050405020304" pitchFamily="18" charset="0"/>
              </a:rPr>
              <a:t> Mini Module. command to the module: previous, pause and next, respectively. </a:t>
            </a:r>
          </a:p>
        </p:txBody>
      </p:sp>
      <p:sp>
        <p:nvSpPr>
          <p:cNvPr id="20" name="Rectangle: Rounded Corners 19">
            <a:extLst>
              <a:ext uri="{FF2B5EF4-FFF2-40B4-BE49-F238E27FC236}">
                <a16:creationId xmlns:a16="http://schemas.microsoft.com/office/drawing/2014/main" id="{3422B97E-D706-B934-D444-FE5F728D1371}"/>
              </a:ext>
            </a:extLst>
          </p:cNvPr>
          <p:cNvSpPr>
            <a:spLocks/>
          </p:cNvSpPr>
          <p:nvPr/>
        </p:nvSpPr>
        <p:spPr>
          <a:xfrm>
            <a:off x="17385524" y="20190238"/>
            <a:ext cx="9514461" cy="1924855"/>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Times New Roman" panose="02020603050405020304" pitchFamily="18" charset="0"/>
                <a:cs typeface="Times New Roman" panose="02020603050405020304" pitchFamily="18" charset="0"/>
              </a:rPr>
              <a:t>Additional Hardware</a:t>
            </a:r>
          </a:p>
        </p:txBody>
      </p:sp>
      <p:sp>
        <p:nvSpPr>
          <p:cNvPr id="25" name="Rectangle: Rounded Corners 24">
            <a:extLst>
              <a:ext uri="{FF2B5EF4-FFF2-40B4-BE49-F238E27FC236}">
                <a16:creationId xmlns:a16="http://schemas.microsoft.com/office/drawing/2014/main" id="{7EFAFCEC-63AE-C603-9DB0-D54CBFCA642B}"/>
              </a:ext>
            </a:extLst>
          </p:cNvPr>
          <p:cNvSpPr>
            <a:spLocks/>
          </p:cNvSpPr>
          <p:nvPr/>
        </p:nvSpPr>
        <p:spPr>
          <a:xfrm>
            <a:off x="17385524" y="22390308"/>
            <a:ext cx="9511218" cy="10080630"/>
          </a:xfrm>
          <a:prstGeom prst="roundRect">
            <a:avLst>
              <a:gd name="adj" fmla="val 47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7F080BC-4CD7-4EC7-C964-7EA450A44C6C}"/>
              </a:ext>
            </a:extLst>
          </p:cNvPr>
          <p:cNvSpPr txBox="1">
            <a:spLocks/>
          </p:cNvSpPr>
          <p:nvPr/>
        </p:nvSpPr>
        <p:spPr>
          <a:xfrm>
            <a:off x="17590372" y="23506472"/>
            <a:ext cx="8763000" cy="7848302"/>
          </a:xfrm>
          <a:prstGeom prst="rect">
            <a:avLst/>
          </a:prstGeom>
          <a:noFill/>
        </p:spPr>
        <p:txBody>
          <a:bodyPr wrap="square" rtlCol="0">
            <a:spAutoFit/>
          </a:bodyPr>
          <a:lstStyle/>
          <a:p>
            <a:pPr marL="457200" rtl="0" fontAlgn="base">
              <a:spcBef>
                <a:spcPts val="0"/>
              </a:spcBef>
              <a:spcAft>
                <a:spcPts val="0"/>
              </a:spcAft>
            </a:pPr>
            <a:r>
              <a:rPr lang="en-US" sz="2800" dirty="0">
                <a:latin typeface="Times New Roman" panose="02020603050405020304" pitchFamily="18" charset="0"/>
                <a:cs typeface="Times New Roman" panose="02020603050405020304" pitchFamily="18" charset="0"/>
              </a:rPr>
              <a:t>     Additional Hardware that is used to hep control the servos is a servo module. I chose to use the </a:t>
            </a:r>
            <a:r>
              <a:rPr lang="sv-SE" sz="2800" dirty="0">
                <a:latin typeface="Times New Roman" panose="02020603050405020304" pitchFamily="18" charset="0"/>
                <a:cs typeface="Times New Roman" panose="02020603050405020304" pitchFamily="18" charset="0"/>
              </a:rPr>
              <a:t>PCA9685 16 Channel 12-Bit PWM Servo Motor Driver. This driver allows for up to 16 servos to be independently controlled through PWM. This is fitting for my project since otherwise I would need to use 10 PWM ports on the microcontroller and it emlimantes the possibility for future additions. The PWM for all 10 motors has to be calibrated and each have functions associated with them to more easily move the animatronic quickly in the main loop. </a:t>
            </a:r>
          </a:p>
          <a:p>
            <a:pPr marL="457200" rtl="0" fontAlgn="base">
              <a:spcBef>
                <a:spcPts val="0"/>
              </a:spcBef>
              <a:spcAft>
                <a:spcPts val="0"/>
              </a:spcAft>
            </a:pPr>
            <a:r>
              <a:rPr lang="sv-SE" sz="2800" b="0" dirty="0">
                <a:effectLst/>
                <a:latin typeface="Times New Roman" panose="02020603050405020304" pitchFamily="18" charset="0"/>
                <a:cs typeface="Times New Roman" panose="02020603050405020304" pitchFamily="18" charset="0"/>
              </a:rPr>
              <a:t>     I also used a DC </a:t>
            </a:r>
            <a:r>
              <a:rPr lang="sv-SE" sz="2800" dirty="0">
                <a:latin typeface="Times New Roman" panose="02020603050405020304" pitchFamily="18" charset="0"/>
                <a:cs typeface="Times New Roman" panose="02020603050405020304" pitchFamily="18" charset="0"/>
              </a:rPr>
              <a:t>Voltage Regulator unit. This is because the module I am using for the servo motor driver is powered independetly from the Arduino Board. I need to step-down the voltage from a 9V battery that I am using to power it to an acceptable range for the module to function correctly. This is only because I want the animatronic to be battery operated.</a:t>
            </a:r>
          </a:p>
        </p:txBody>
      </p:sp>
      <p:sp>
        <p:nvSpPr>
          <p:cNvPr id="34" name="Rectangle: Rounded Corners 33">
            <a:extLst>
              <a:ext uri="{FF2B5EF4-FFF2-40B4-BE49-F238E27FC236}">
                <a16:creationId xmlns:a16="http://schemas.microsoft.com/office/drawing/2014/main" id="{FE43B04C-B2F6-1BFC-D392-9990488F5D6A}"/>
              </a:ext>
            </a:extLst>
          </p:cNvPr>
          <p:cNvSpPr/>
          <p:nvPr/>
        </p:nvSpPr>
        <p:spPr>
          <a:xfrm>
            <a:off x="27280342" y="20645955"/>
            <a:ext cx="5953301" cy="8553038"/>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2EC03BB-DB5C-6D0E-A093-DFE5E9665360}"/>
              </a:ext>
            </a:extLst>
          </p:cNvPr>
          <p:cNvSpPr txBox="1"/>
          <p:nvPr/>
        </p:nvSpPr>
        <p:spPr>
          <a:xfrm>
            <a:off x="27267166" y="29135531"/>
            <a:ext cx="6454408" cy="3108543"/>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5. </a:t>
            </a:r>
            <a:r>
              <a:rPr lang="en-US" sz="2800" i="1" dirty="0">
                <a:latin typeface="Times New Roman" panose="02020603050405020304" pitchFamily="18" charset="0"/>
                <a:cs typeface="Times New Roman" panose="02020603050405020304" pitchFamily="18" charset="0"/>
              </a:rPr>
              <a:t>A picture of the front of the animatronic. The eye baseplate is attached to the lower neck and circular base below holding up the unit. The eyes can be painted, and a cover can be mounted on to the holes in the top and bottom jaw to hide the electronics. </a:t>
            </a:r>
          </a:p>
        </p:txBody>
      </p:sp>
      <p:sp>
        <p:nvSpPr>
          <p:cNvPr id="36" name="Rectangle: Rounded Corners 35">
            <a:extLst>
              <a:ext uri="{FF2B5EF4-FFF2-40B4-BE49-F238E27FC236}">
                <a16:creationId xmlns:a16="http://schemas.microsoft.com/office/drawing/2014/main" id="{4002052A-8904-9165-31D0-E65F1C90E724}"/>
              </a:ext>
            </a:extLst>
          </p:cNvPr>
          <p:cNvSpPr/>
          <p:nvPr/>
        </p:nvSpPr>
        <p:spPr>
          <a:xfrm>
            <a:off x="29208072" y="12812123"/>
            <a:ext cx="4418055" cy="6986528"/>
          </a:xfrm>
          <a:prstGeom prst="roundRect">
            <a:avLst>
              <a:gd name="adj" fmla="val 8465"/>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C5EA4E53-AD85-3B0E-A701-DB6DA0CBE1F3}"/>
              </a:ext>
            </a:extLst>
          </p:cNvPr>
          <p:cNvSpPr txBox="1">
            <a:spLocks/>
          </p:cNvSpPr>
          <p:nvPr/>
        </p:nvSpPr>
        <p:spPr>
          <a:xfrm>
            <a:off x="33813181" y="13002014"/>
            <a:ext cx="2741699" cy="5693866"/>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3. </a:t>
            </a:r>
            <a:r>
              <a:rPr lang="en-US" sz="2800" i="1" dirty="0">
                <a:latin typeface="Times New Roman" panose="02020603050405020304" pitchFamily="18" charset="0"/>
                <a:cs typeface="Times New Roman" panose="02020603050405020304" pitchFamily="18" charset="0"/>
              </a:rPr>
              <a:t>This image shows the circular base, back neck plate and both jaws for the unit. Copper wire is used at crucial hinges/levers that need to freely rotate to allow for the mouth to function. </a:t>
            </a:r>
          </a:p>
        </p:txBody>
      </p:sp>
      <p:sp>
        <p:nvSpPr>
          <p:cNvPr id="40" name="Rectangle: Rounded Corners 39">
            <a:extLst>
              <a:ext uri="{FF2B5EF4-FFF2-40B4-BE49-F238E27FC236}">
                <a16:creationId xmlns:a16="http://schemas.microsoft.com/office/drawing/2014/main" id="{62B651D5-05DD-9268-38CD-89FD50F64B38}"/>
              </a:ext>
            </a:extLst>
          </p:cNvPr>
          <p:cNvSpPr/>
          <p:nvPr/>
        </p:nvSpPr>
        <p:spPr>
          <a:xfrm>
            <a:off x="36554881" y="12836172"/>
            <a:ext cx="4135920" cy="6986527"/>
          </a:xfrm>
          <a:prstGeom prst="roundRect">
            <a:avLst>
              <a:gd name="adj" fmla="val 8161"/>
            </a:avLst>
          </a:prstGeom>
          <a:blipFill dpi="0" rotWithShape="1">
            <a:blip r:embed="rId1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B2C7DBF4-9B7D-40D8-D446-241153677C42}"/>
              </a:ext>
            </a:extLst>
          </p:cNvPr>
          <p:cNvSpPr txBox="1">
            <a:spLocks/>
          </p:cNvSpPr>
          <p:nvPr/>
        </p:nvSpPr>
        <p:spPr>
          <a:xfrm>
            <a:off x="40877856" y="13029458"/>
            <a:ext cx="2741699" cy="5693866"/>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Figure 4. </a:t>
            </a:r>
            <a:r>
              <a:rPr lang="en-US" sz="2800" i="1" dirty="0">
                <a:latin typeface="Times New Roman" panose="02020603050405020304" pitchFamily="18" charset="0"/>
                <a:cs typeface="Times New Roman" panose="02020603050405020304" pitchFamily="18" charset="0"/>
              </a:rPr>
              <a:t>This is a 3-D render of how the robot looks when the jaw and eye units are connected to each other (</a:t>
            </a:r>
            <a:r>
              <a:rPr lang="en-US" sz="2800" i="1" dirty="0" err="1">
                <a:latin typeface="Times New Roman" panose="02020603050405020304" pitchFamily="18" charset="0"/>
                <a:cs typeface="Times New Roman" panose="02020603050405020304" pitchFamily="18" charset="0"/>
              </a:rPr>
              <a:t>Jethon</a:t>
            </a:r>
            <a:r>
              <a:rPr lang="en-US" sz="2800" i="1" dirty="0">
                <a:latin typeface="Times New Roman" panose="02020603050405020304" pitchFamily="18" charset="0"/>
                <a:cs typeface="Times New Roman" panose="02020603050405020304" pitchFamily="18" charset="0"/>
              </a:rPr>
              <a:t> 2018). The two halves do not have to be connected depending on the application.</a:t>
            </a:r>
          </a:p>
        </p:txBody>
      </p:sp>
    </p:spTree>
    <p:extLst>
      <p:ext uri="{BB962C8B-B14F-4D97-AF65-F5344CB8AC3E}">
        <p14:creationId xmlns:p14="http://schemas.microsoft.com/office/powerpoint/2010/main" val="315560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1046f79-4795-4ba1-85dd-fe208feda0cb">
      <Terms xmlns="http://schemas.microsoft.com/office/infopath/2007/PartnerControls"/>
    </lcf76f155ced4ddcb4097134ff3c332f>
    <TaxCatchAll xmlns="61ec0c9e-796e-48fd-84e0-7807699ef5f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31D669BA97947AFFA25393B748996" ma:contentTypeVersion="16" ma:contentTypeDescription="Create a new document." ma:contentTypeScope="" ma:versionID="906b3b4f09d64cafd1109926cfc20710">
  <xsd:schema xmlns:xsd="http://www.w3.org/2001/XMLSchema" xmlns:xs="http://www.w3.org/2001/XMLSchema" xmlns:p="http://schemas.microsoft.com/office/2006/metadata/properties" xmlns:ns2="21046f79-4795-4ba1-85dd-fe208feda0cb" xmlns:ns3="61ec0c9e-796e-48fd-84e0-7807699ef5f9" targetNamespace="http://schemas.microsoft.com/office/2006/metadata/properties" ma:root="true" ma:fieldsID="07e8799a478defeba6188a6b8e39fb99" ns2:_="" ns3:_="">
    <xsd:import namespace="21046f79-4795-4ba1-85dd-fe208feda0cb"/>
    <xsd:import namespace="61ec0c9e-796e-48fd-84e0-7807699ef5f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46f79-4795-4ba1-85dd-fe208feda0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9ea4fd07-bb52-4003-87b7-be4870537469"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ec0c9e-796e-48fd-84e0-7807699ef5f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fb79bfb3-7ba3-43a9-bf74-4bfefd075b4c}" ma:internalName="TaxCatchAll" ma:showField="CatchAllData" ma:web="61ec0c9e-796e-48fd-84e0-7807699ef5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D97799-9471-489C-9ABE-DEC6AADA6209}">
  <ds:schemaRefs>
    <ds:schemaRef ds:uri="http://schemas.microsoft.com/office/2006/metadata/properties"/>
    <ds:schemaRef ds:uri="http://schemas.microsoft.com/office/infopath/2007/PartnerControls"/>
    <ds:schemaRef ds:uri="21046f79-4795-4ba1-85dd-fe208feda0cb"/>
    <ds:schemaRef ds:uri="61ec0c9e-796e-48fd-84e0-7807699ef5f9"/>
  </ds:schemaRefs>
</ds:datastoreItem>
</file>

<file path=customXml/itemProps2.xml><?xml version="1.0" encoding="utf-8"?>
<ds:datastoreItem xmlns:ds="http://schemas.openxmlformats.org/officeDocument/2006/customXml" ds:itemID="{0B245451-0263-4655-A8AE-CE63A0FA0E91}">
  <ds:schemaRefs>
    <ds:schemaRef ds:uri="http://schemas.microsoft.com/sharepoint/v3/contenttype/forms"/>
  </ds:schemaRefs>
</ds:datastoreItem>
</file>

<file path=customXml/itemProps3.xml><?xml version="1.0" encoding="utf-8"?>
<ds:datastoreItem xmlns:ds="http://schemas.openxmlformats.org/officeDocument/2006/customXml" ds:itemID="{D350E9B8-1FB4-4C97-BFD3-69E586C6F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046f79-4795-4ba1-85dd-fe208feda0cb"/>
    <ds:schemaRef ds:uri="61ec0c9e-796e-48fd-84e0-7807699ef5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1245</TotalTime>
  <Words>1282</Words>
  <Application>Microsoft Office PowerPoint</Application>
  <PresentationFormat>Custom</PresentationFormat>
  <Paragraphs>53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Animatronic Microcontroller Based Robot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Kellogg Honors College Capstone Poster</dc:title>
  <dc:creator>Won Choi</dc:creator>
  <cp:lastModifiedBy>Carlos D. Zarco</cp:lastModifiedBy>
  <cp:revision>82</cp:revision>
  <cp:lastPrinted>2013-03-22T20:36:48Z</cp:lastPrinted>
  <dcterms:created xsi:type="dcterms:W3CDTF">2011-04-13T03:08:16Z</dcterms:created>
  <dcterms:modified xsi:type="dcterms:W3CDTF">2024-11-26T23:50:03Z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0x01010010D31D669BA97947AFFA25393B748996</vt:lpwstr>
  </property>
</Properties>
</file>